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55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5334" y="0"/>
                </a:moveTo>
                <a:lnTo>
                  <a:pt x="0" y="0"/>
                </a:lnTo>
                <a:lnTo>
                  <a:pt x="0" y="5334"/>
                </a:lnTo>
                <a:lnTo>
                  <a:pt x="5334" y="0"/>
                </a:lnTo>
                <a:close/>
              </a:path>
              <a:path w="9144000" h="6858000">
                <a:moveTo>
                  <a:pt x="9144000" y="5333"/>
                </a:moveTo>
                <a:lnTo>
                  <a:pt x="9139428" y="0"/>
                </a:lnTo>
                <a:lnTo>
                  <a:pt x="5334" y="0"/>
                </a:lnTo>
                <a:lnTo>
                  <a:pt x="0" y="5334"/>
                </a:lnTo>
                <a:lnTo>
                  <a:pt x="9144000" y="5333"/>
                </a:lnTo>
                <a:close/>
              </a:path>
              <a:path w="9144000" h="6858000">
                <a:moveTo>
                  <a:pt x="5333" y="6853428"/>
                </a:moveTo>
                <a:lnTo>
                  <a:pt x="5333" y="5334"/>
                </a:lnTo>
                <a:lnTo>
                  <a:pt x="0" y="5334"/>
                </a:lnTo>
                <a:lnTo>
                  <a:pt x="0" y="6853428"/>
                </a:lnTo>
                <a:lnTo>
                  <a:pt x="5333" y="6853428"/>
                </a:lnTo>
                <a:close/>
              </a:path>
              <a:path w="9144000" h="6858000">
                <a:moveTo>
                  <a:pt x="9144000" y="6853428"/>
                </a:moveTo>
                <a:lnTo>
                  <a:pt x="0" y="6853428"/>
                </a:lnTo>
                <a:lnTo>
                  <a:pt x="5334" y="6858000"/>
                </a:lnTo>
                <a:lnTo>
                  <a:pt x="9139428" y="6858000"/>
                </a:lnTo>
                <a:lnTo>
                  <a:pt x="9144000" y="6853428"/>
                </a:lnTo>
                <a:close/>
              </a:path>
              <a:path w="9144000" h="6858000">
                <a:moveTo>
                  <a:pt x="5333" y="6858000"/>
                </a:moveTo>
                <a:lnTo>
                  <a:pt x="0" y="6853428"/>
                </a:lnTo>
                <a:lnTo>
                  <a:pt x="0" y="6858000"/>
                </a:lnTo>
                <a:lnTo>
                  <a:pt x="5333" y="6858000"/>
                </a:lnTo>
                <a:close/>
              </a:path>
              <a:path w="9144000" h="6858000">
                <a:moveTo>
                  <a:pt x="9144000" y="5333"/>
                </a:moveTo>
                <a:lnTo>
                  <a:pt x="9144000" y="0"/>
                </a:lnTo>
                <a:lnTo>
                  <a:pt x="9139428" y="0"/>
                </a:lnTo>
                <a:lnTo>
                  <a:pt x="9144000" y="5333"/>
                </a:lnTo>
                <a:close/>
              </a:path>
              <a:path w="9144000" h="6858000">
                <a:moveTo>
                  <a:pt x="9144000" y="6853428"/>
                </a:moveTo>
                <a:lnTo>
                  <a:pt x="9144000" y="5333"/>
                </a:lnTo>
                <a:lnTo>
                  <a:pt x="9139428" y="5333"/>
                </a:lnTo>
                <a:lnTo>
                  <a:pt x="9139428" y="6853428"/>
                </a:lnTo>
                <a:lnTo>
                  <a:pt x="9144000" y="6853428"/>
                </a:lnTo>
                <a:close/>
              </a:path>
              <a:path w="9144000" h="6858000">
                <a:moveTo>
                  <a:pt x="9144000" y="6858000"/>
                </a:moveTo>
                <a:lnTo>
                  <a:pt x="9144000" y="6853428"/>
                </a:lnTo>
                <a:lnTo>
                  <a:pt x="9139428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3347" y="694943"/>
            <a:ext cx="7791704" cy="119284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139" y="2076958"/>
            <a:ext cx="8072120" cy="48970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dallaschildrens.sharepoint.com/quality-patient-safety/Pages/Yes-to-Safety-Department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3911" y="860298"/>
            <a:ext cx="5370576" cy="6454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17357" y="6457188"/>
            <a:ext cx="1369313" cy="352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92094" y="6301994"/>
            <a:ext cx="3475354" cy="345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-5" dirty="0">
                <a:latin typeface="Arial"/>
                <a:cs typeface="Arial"/>
              </a:rPr>
              <a:t>Epi</a:t>
            </a:r>
            <a:r>
              <a:rPr sz="2200" b="1" spc="0" dirty="0">
                <a:latin typeface="Arial"/>
                <a:cs typeface="Arial"/>
              </a:rPr>
              <a:t>c </a:t>
            </a:r>
            <a:r>
              <a:rPr sz="2200" b="1" spc="-5" dirty="0">
                <a:latin typeface="Arial"/>
                <a:cs typeface="Arial"/>
              </a:rPr>
              <a:t>fo</a:t>
            </a:r>
            <a:r>
              <a:rPr sz="2200" b="1" spc="0" dirty="0">
                <a:latin typeface="Arial"/>
                <a:cs typeface="Arial"/>
              </a:rPr>
              <a:t>r </a:t>
            </a:r>
            <a:r>
              <a:rPr sz="2200" b="1" spc="-5" dirty="0">
                <a:latin typeface="Arial"/>
                <a:cs typeface="Arial"/>
              </a:rPr>
              <a:t>Nursin</a:t>
            </a:r>
            <a:r>
              <a:rPr sz="2200" b="1" spc="0" dirty="0">
                <a:latin typeface="Arial"/>
                <a:cs typeface="Arial"/>
              </a:rPr>
              <a:t>g </a:t>
            </a:r>
            <a:r>
              <a:rPr sz="2200" b="1" spc="-5" dirty="0">
                <a:latin typeface="Arial"/>
                <a:cs typeface="Arial"/>
              </a:rPr>
              <a:t>Students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8" rIns="0" bIns="0" rtlCol="0">
            <a:noAutofit/>
          </a:bodyPr>
          <a:lstStyle/>
          <a:p>
            <a:pPr marL="1439545">
              <a:lnSpc>
                <a:spcPct val="100000"/>
              </a:lnSpc>
            </a:pPr>
            <a:r>
              <a:rPr sz="4400" spc="-5" dirty="0">
                <a:latin typeface="Calibri"/>
                <a:cs typeface="Calibri"/>
              </a:rPr>
              <a:t>S</a:t>
            </a:r>
            <a:r>
              <a:rPr sz="4400" spc="-55" dirty="0">
                <a:latin typeface="Calibri"/>
                <a:cs typeface="Calibri"/>
              </a:rPr>
              <a:t>t</a:t>
            </a:r>
            <a:r>
              <a:rPr sz="4400" spc="-30" dirty="0">
                <a:latin typeface="Calibri"/>
                <a:cs typeface="Calibri"/>
              </a:rPr>
              <a:t>anda</a:t>
            </a:r>
            <a:r>
              <a:rPr sz="4400" spc="-80" dirty="0">
                <a:latin typeface="Calibri"/>
                <a:cs typeface="Calibri"/>
              </a:rPr>
              <a:t>r</a:t>
            </a:r>
            <a:r>
              <a:rPr sz="4400" spc="-5" dirty="0">
                <a:latin typeface="Calibri"/>
                <a:cs typeface="Calibri"/>
              </a:rPr>
              <a:t>di</a:t>
            </a:r>
            <a:r>
              <a:rPr sz="4400" spc="-120" dirty="0">
                <a:latin typeface="Calibri"/>
                <a:cs typeface="Calibri"/>
              </a:rPr>
              <a:t>z</a:t>
            </a:r>
            <a:r>
              <a:rPr sz="4400" spc="-25" dirty="0">
                <a:latin typeface="Calibri"/>
                <a:cs typeface="Calibri"/>
              </a:rPr>
              <a:t>ed</a:t>
            </a:r>
            <a:r>
              <a:rPr sz="4400" spc="40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Hando</a:t>
            </a:r>
            <a:r>
              <a:rPr sz="4400" spc="-65" dirty="0">
                <a:latin typeface="Calibri"/>
                <a:cs typeface="Calibri"/>
              </a:rPr>
              <a:t>f</a:t>
            </a:r>
            <a:r>
              <a:rPr sz="4400" spc="0" dirty="0">
                <a:latin typeface="Calibri"/>
                <a:cs typeface="Calibri"/>
              </a:rPr>
              <a:t>f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7400" y="2057400"/>
            <a:ext cx="5862828" cy="4746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96619">
              <a:lnSpc>
                <a:spcPct val="100000"/>
              </a:lnSpc>
            </a:pPr>
            <a:r>
              <a:rPr sz="4000" b="1" spc="-320" dirty="0">
                <a:latin typeface="Calibri"/>
                <a:cs typeface="Calibri"/>
              </a:rPr>
              <a:t>Y</a:t>
            </a:r>
            <a:r>
              <a:rPr sz="4000" b="1" spc="0" dirty="0">
                <a:latin typeface="Calibri"/>
                <a:cs typeface="Calibri"/>
              </a:rPr>
              <a:t>es</a:t>
            </a:r>
            <a:r>
              <a:rPr sz="4000" b="1" spc="-15" dirty="0">
                <a:latin typeface="Calibri"/>
                <a:cs typeface="Calibri"/>
              </a:rPr>
              <a:t> </a:t>
            </a:r>
            <a:r>
              <a:rPr sz="4000" b="1" spc="-60" dirty="0">
                <a:latin typeface="Calibri"/>
                <a:cs typeface="Calibri"/>
              </a:rPr>
              <a:t>t</a:t>
            </a:r>
            <a:r>
              <a:rPr sz="4000" b="1" spc="-25" dirty="0">
                <a:latin typeface="Calibri"/>
                <a:cs typeface="Calibri"/>
              </a:rPr>
              <a:t>o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S</a:t>
            </a:r>
            <a:r>
              <a:rPr sz="4000" b="1" spc="-45" dirty="0">
                <a:latin typeface="Calibri"/>
                <a:cs typeface="Calibri"/>
              </a:rPr>
              <a:t>a</a:t>
            </a:r>
            <a:r>
              <a:rPr sz="4000" b="1" spc="-75" dirty="0">
                <a:latin typeface="Calibri"/>
                <a:cs typeface="Calibri"/>
              </a:rPr>
              <a:t>f</a:t>
            </a:r>
            <a:r>
              <a:rPr sz="4000" b="1" spc="-35" dirty="0">
                <a:latin typeface="Calibri"/>
                <a:cs typeface="Calibri"/>
              </a:rPr>
              <a:t>e</a:t>
            </a:r>
            <a:r>
              <a:rPr sz="4000" b="1" spc="-20" dirty="0">
                <a:latin typeface="Calibri"/>
                <a:cs typeface="Calibri"/>
              </a:rPr>
              <a:t>t</a:t>
            </a:r>
            <a:r>
              <a:rPr sz="4000" b="1" spc="-265" dirty="0">
                <a:latin typeface="Calibri"/>
                <a:cs typeface="Calibri"/>
              </a:rPr>
              <a:t>y</a:t>
            </a:r>
            <a:r>
              <a:rPr sz="4000" b="1" spc="0" dirty="0">
                <a:latin typeface="Calibri"/>
                <a:cs typeface="Calibri"/>
              </a:rPr>
              <a:t>.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spc="-35" dirty="0">
                <a:latin typeface="Calibri"/>
                <a:cs typeface="Calibri"/>
              </a:rPr>
              <a:t>N</a:t>
            </a:r>
            <a:r>
              <a:rPr sz="4000" b="1" spc="-25" dirty="0">
                <a:latin typeface="Calibri"/>
                <a:cs typeface="Calibri"/>
              </a:rPr>
              <a:t>o</a:t>
            </a:r>
            <a:r>
              <a:rPr sz="4000" b="1" spc="-5" dirty="0">
                <a:latin typeface="Calibri"/>
                <a:cs typeface="Calibri"/>
              </a:rPr>
              <a:t> E</a:t>
            </a:r>
            <a:r>
              <a:rPr sz="4000" b="1" spc="-95" dirty="0">
                <a:latin typeface="Calibri"/>
                <a:cs typeface="Calibri"/>
              </a:rPr>
              <a:t>x</a:t>
            </a:r>
            <a:r>
              <a:rPr sz="4000" b="1" spc="-5" dirty="0">
                <a:latin typeface="Calibri"/>
                <a:cs typeface="Calibri"/>
              </a:rPr>
              <a:t>ceptions.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2987" y="2090927"/>
            <a:ext cx="3954779" cy="39293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335915" indent="-342900">
              <a:lnSpc>
                <a:spcPts val="192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0" dirty="0">
                <a:latin typeface="Calibri"/>
                <a:cs typeface="Calibri"/>
              </a:rPr>
              <a:t>K</a:t>
            </a:r>
            <a:r>
              <a:rPr sz="2000" spc="-10" dirty="0">
                <a:latin typeface="Calibri"/>
                <a:cs typeface="Calibri"/>
              </a:rPr>
              <a:t>eep </a:t>
            </a:r>
            <a:r>
              <a:rPr sz="2000" spc="-15" dirty="0">
                <a:latin typeface="Calibri"/>
                <a:cs typeface="Calibri"/>
              </a:rPr>
              <a:t>Me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Sa</a:t>
            </a:r>
            <a:r>
              <a:rPr sz="2000" spc="-6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–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ee f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om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harm;</a:t>
            </a:r>
            <a:endParaRPr sz="2000" dirty="0">
              <a:latin typeface="Calibri"/>
              <a:cs typeface="Calibri"/>
            </a:endParaRPr>
          </a:p>
          <a:p>
            <a:pPr marL="355600" marR="155575" indent="-342900">
              <a:lnSpc>
                <a:spcPts val="192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Heal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–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ef</a:t>
            </a:r>
            <a:r>
              <a:rPr sz="2000" spc="-6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ect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5" dirty="0">
                <a:latin typeface="Calibri"/>
                <a:cs typeface="Calibri"/>
              </a:rPr>
              <a:t>achi</a:t>
            </a:r>
            <a:r>
              <a:rPr sz="2000" spc="-25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vin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be</a:t>
            </a:r>
            <a:r>
              <a:rPr sz="2000" spc="-4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possibl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clini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0" dirty="0">
                <a:latin typeface="Calibri"/>
                <a:cs typeface="Calibri"/>
              </a:rPr>
              <a:t>l 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ts;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and</a:t>
            </a:r>
            <a:endParaRPr sz="2000" dirty="0">
              <a:latin typeface="Calibri"/>
              <a:cs typeface="Calibri"/>
            </a:endParaRPr>
          </a:p>
          <a:p>
            <a:pPr marL="354965" marR="671830" indent="-342900">
              <a:lnSpc>
                <a:spcPts val="192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2000" spc="-20" dirty="0">
                <a:latin typeface="Calibri"/>
                <a:cs typeface="Calibri"/>
              </a:rPr>
              <a:t>B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Nice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–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is</a:t>
            </a:r>
            <a:r>
              <a:rPr sz="2000" spc="-10" dirty="0">
                <a:latin typeface="Calibri"/>
                <a:cs typeface="Calibri"/>
              </a:rPr>
              <a:t> deli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om</a:t>
            </a:r>
            <a:r>
              <a:rPr sz="2000" spc="-30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tly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with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ompassion.</a:t>
            </a:r>
            <a:endParaRPr sz="2000" dirty="0">
              <a:latin typeface="Calibri"/>
              <a:cs typeface="Calibri"/>
            </a:endParaRPr>
          </a:p>
          <a:p>
            <a:pPr marL="354965" marR="66675" indent="-342900">
              <a:lnSpc>
                <a:spcPts val="192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2000" spc="-15" dirty="0">
                <a:latin typeface="Calibri"/>
                <a:cs typeface="Calibri"/>
              </a:rPr>
              <a:t>Whil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on</a:t>
            </a:r>
            <a:r>
              <a:rPr sz="2000" spc="-10" dirty="0">
                <a:latin typeface="Calibri"/>
                <a:cs typeface="Calibri"/>
              </a:rPr>
              <a:t> a </a:t>
            </a:r>
            <a:r>
              <a:rPr sz="2000" spc="-15" dirty="0">
                <a:latin typeface="Calibri"/>
                <a:cs typeface="Calibri"/>
              </a:rPr>
              <a:t>Child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125" dirty="0">
                <a:latin typeface="Calibri"/>
                <a:cs typeface="Calibri"/>
              </a:rPr>
              <a:t>’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mpus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ou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an find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mo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</a:t>
            </a:r>
            <a:r>
              <a:rPr sz="2000" spc="-55" dirty="0">
                <a:latin typeface="Calibri"/>
                <a:cs typeface="Calibri"/>
              </a:rPr>
              <a:t>f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rm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ion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about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60" dirty="0">
                <a:latin typeface="Calibri"/>
                <a:cs typeface="Calibri"/>
              </a:rPr>
              <a:t>Y</a:t>
            </a:r>
            <a:r>
              <a:rPr sz="2000" spc="-10" dirty="0">
                <a:latin typeface="Calibri"/>
                <a:cs typeface="Calibri"/>
              </a:rPr>
              <a:t>es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Sa</a:t>
            </a:r>
            <a:r>
              <a:rPr sz="2000" spc="-60" dirty="0">
                <a:latin typeface="Calibri"/>
                <a:cs typeface="Calibri"/>
              </a:rPr>
              <a:t>f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-140" dirty="0">
                <a:latin typeface="Calibri"/>
                <a:cs typeface="Calibri"/>
              </a:rPr>
              <a:t>y</a:t>
            </a:r>
            <a:r>
              <a:rPr sz="2000" spc="0" dirty="0">
                <a:latin typeface="Calibri"/>
                <a:cs typeface="Calibri"/>
              </a:rPr>
              <a:t>.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No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65" dirty="0">
                <a:latin typeface="Calibri"/>
                <a:cs typeface="Calibri"/>
              </a:rPr>
              <a:t>x</a:t>
            </a:r>
            <a:r>
              <a:rPr sz="2000" spc="-10" dirty="0">
                <a:latin typeface="Calibri"/>
                <a:cs typeface="Calibri"/>
              </a:rPr>
              <a:t>ce</a:t>
            </a:r>
            <a:r>
              <a:rPr sz="2000" spc="-30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tions.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t:</a:t>
            </a:r>
            <a:endParaRPr lang="en-US" sz="2000" spc="-10" dirty="0">
              <a:latin typeface="Calibri"/>
              <a:cs typeface="Calibri"/>
            </a:endParaRPr>
          </a:p>
          <a:p>
            <a:pPr marL="354965" marR="66675" indent="-342900">
              <a:lnSpc>
                <a:spcPts val="192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000" spc="-10">
                <a:latin typeface="Calibri"/>
                <a:cs typeface="Calibri"/>
                <a:hlinkClick r:id="rId2"/>
              </a:rPr>
              <a:t>https://dallaschildrens.sharepoint.com/quality-patient-safety/Pages/Yes-to-Safety-Department.aspx</a:t>
            </a:r>
            <a:endParaRPr lang="en-US" sz="2000" spc="-10">
              <a:latin typeface="Calibri"/>
              <a:cs typeface="Calibri"/>
            </a:endParaRPr>
          </a:p>
          <a:p>
            <a:pPr marL="354965" marR="66675" indent="-342900">
              <a:lnSpc>
                <a:spcPts val="192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endParaRPr lang="en-US" sz="2000" spc="-1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6171" y="2133600"/>
            <a:ext cx="3864864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8" rIns="0" bIns="0" rtlCol="0">
            <a:noAutofit/>
          </a:bodyPr>
          <a:lstStyle/>
          <a:p>
            <a:pPr marL="889635">
              <a:lnSpc>
                <a:spcPct val="100000"/>
              </a:lnSpc>
            </a:pPr>
            <a:r>
              <a:rPr sz="4400" spc="-30" dirty="0">
                <a:latin typeface="Calibri"/>
                <a:cs typeface="Calibri"/>
              </a:rPr>
              <a:t>Summa</a:t>
            </a:r>
            <a:r>
              <a:rPr sz="4400" spc="5" dirty="0">
                <a:latin typeface="Calibri"/>
                <a:cs typeface="Calibri"/>
              </a:rPr>
              <a:t>r</a:t>
            </a:r>
            <a:r>
              <a:rPr sz="4400" spc="-20" dirty="0">
                <a:latin typeface="Calibri"/>
                <a:cs typeface="Calibri"/>
              </a:rPr>
              <a:t>y</a:t>
            </a:r>
            <a:r>
              <a:rPr sz="4400" spc="10" dirty="0">
                <a:latin typeface="Calibri"/>
                <a:cs typeface="Calibri"/>
              </a:rPr>
              <a:t> </a:t>
            </a:r>
            <a:r>
              <a:rPr sz="4400" spc="0" dirty="0">
                <a:latin typeface="Calibri"/>
                <a:cs typeface="Calibri"/>
              </a:rPr>
              <a:t>of </a:t>
            </a:r>
            <a:r>
              <a:rPr sz="4400" spc="-120" dirty="0">
                <a:latin typeface="Calibri"/>
                <a:cs typeface="Calibri"/>
              </a:rPr>
              <a:t>P</a:t>
            </a:r>
            <a:r>
              <a:rPr sz="4400" spc="-70" dirty="0">
                <a:latin typeface="Calibri"/>
                <a:cs typeface="Calibri"/>
              </a:rPr>
              <a:t>a</a:t>
            </a:r>
            <a:r>
              <a:rPr sz="4400" spc="-15" dirty="0">
                <a:latin typeface="Calibri"/>
                <a:cs typeface="Calibri"/>
              </a:rPr>
              <a:t>t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spc="-25" dirty="0">
                <a:latin typeface="Calibri"/>
                <a:cs typeface="Calibri"/>
              </a:rPr>
              <a:t>e</a:t>
            </a:r>
            <a:r>
              <a:rPr sz="4400" spc="-45" dirty="0">
                <a:latin typeface="Calibri"/>
                <a:cs typeface="Calibri"/>
              </a:rPr>
              <a:t>n</a:t>
            </a:r>
            <a:r>
              <a:rPr sz="4400" spc="-15" dirty="0">
                <a:latin typeface="Calibri"/>
                <a:cs typeface="Calibri"/>
              </a:rPr>
              <a:t>t</a:t>
            </a:r>
            <a:r>
              <a:rPr sz="4400" spc="20" dirty="0">
                <a:latin typeface="Calibri"/>
                <a:cs typeface="Calibri"/>
              </a:rPr>
              <a:t> </a:t>
            </a:r>
            <a:r>
              <a:rPr sz="4400" spc="0" dirty="0">
                <a:latin typeface="Calibri"/>
                <a:cs typeface="Calibri"/>
              </a:rPr>
              <a:t>S</a:t>
            </a:r>
            <a:r>
              <a:rPr sz="4400" spc="-30" dirty="0">
                <a:latin typeface="Calibri"/>
                <a:cs typeface="Calibri"/>
              </a:rPr>
              <a:t>a</a:t>
            </a:r>
            <a:r>
              <a:rPr sz="4400" spc="-110" dirty="0">
                <a:latin typeface="Calibri"/>
                <a:cs typeface="Calibri"/>
              </a:rPr>
              <a:t>f</a:t>
            </a:r>
            <a:r>
              <a:rPr sz="4400" spc="-50" dirty="0">
                <a:latin typeface="Calibri"/>
                <a:cs typeface="Calibri"/>
              </a:rPr>
              <a:t>e</a:t>
            </a:r>
            <a:r>
              <a:rPr sz="4400" spc="-20" dirty="0">
                <a:latin typeface="Calibri"/>
                <a:cs typeface="Calibri"/>
              </a:rPr>
              <a:t>ty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2169414"/>
            <a:ext cx="84582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2190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26474" cy="6858000"/>
          </a:xfrm>
          <a:custGeom>
            <a:avLst/>
            <a:gdLst/>
            <a:ahLst/>
            <a:cxnLst/>
            <a:rect l="l" t="t" r="r" b="b"/>
            <a:pathLst>
              <a:path w="9126474" h="6858000">
                <a:moveTo>
                  <a:pt x="9121902" y="5333"/>
                </a:moveTo>
                <a:lnTo>
                  <a:pt x="9117330" y="0"/>
                </a:lnTo>
                <a:lnTo>
                  <a:pt x="0" y="0"/>
                </a:lnTo>
                <a:lnTo>
                  <a:pt x="0" y="5334"/>
                </a:lnTo>
                <a:lnTo>
                  <a:pt x="9121902" y="5333"/>
                </a:lnTo>
                <a:close/>
              </a:path>
              <a:path w="9126474" h="6858000">
                <a:moveTo>
                  <a:pt x="9121902" y="6853428"/>
                </a:moveTo>
                <a:lnTo>
                  <a:pt x="0" y="6853428"/>
                </a:lnTo>
                <a:lnTo>
                  <a:pt x="0" y="6858000"/>
                </a:lnTo>
                <a:lnTo>
                  <a:pt x="9117330" y="6858000"/>
                </a:lnTo>
                <a:lnTo>
                  <a:pt x="9121902" y="6853428"/>
                </a:lnTo>
                <a:close/>
              </a:path>
              <a:path w="9126474" h="6858000">
                <a:moveTo>
                  <a:pt x="9126474" y="6858000"/>
                </a:moveTo>
                <a:lnTo>
                  <a:pt x="9126474" y="0"/>
                </a:lnTo>
                <a:lnTo>
                  <a:pt x="9117330" y="0"/>
                </a:lnTo>
                <a:lnTo>
                  <a:pt x="9121902" y="5333"/>
                </a:lnTo>
                <a:lnTo>
                  <a:pt x="9121902" y="6858000"/>
                </a:lnTo>
                <a:lnTo>
                  <a:pt x="9126474" y="6858000"/>
                </a:lnTo>
                <a:close/>
              </a:path>
              <a:path w="9126474" h="6858000">
                <a:moveTo>
                  <a:pt x="9121902" y="6853428"/>
                </a:moveTo>
                <a:lnTo>
                  <a:pt x="9121902" y="5333"/>
                </a:lnTo>
                <a:lnTo>
                  <a:pt x="9117330" y="5333"/>
                </a:lnTo>
                <a:lnTo>
                  <a:pt x="9117330" y="6853428"/>
                </a:lnTo>
                <a:lnTo>
                  <a:pt x="9121902" y="6853428"/>
                </a:lnTo>
                <a:close/>
              </a:path>
              <a:path w="9126474" h="6858000">
                <a:moveTo>
                  <a:pt x="9121902" y="6858000"/>
                </a:moveTo>
                <a:lnTo>
                  <a:pt x="9121902" y="6853428"/>
                </a:lnTo>
                <a:lnTo>
                  <a:pt x="9117330" y="6858000"/>
                </a:lnTo>
                <a:lnTo>
                  <a:pt x="9121902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0277" y="990600"/>
            <a:ext cx="8613648" cy="6019800"/>
          </a:xfrm>
          <a:custGeom>
            <a:avLst/>
            <a:gdLst/>
            <a:ahLst/>
            <a:cxnLst/>
            <a:rect l="l" t="t" r="r" b="b"/>
            <a:pathLst>
              <a:path w="8613648" h="6019800">
                <a:moveTo>
                  <a:pt x="8613648" y="5017007"/>
                </a:moveTo>
                <a:lnTo>
                  <a:pt x="8613648" y="1003553"/>
                </a:lnTo>
                <a:lnTo>
                  <a:pt x="8610319" y="921284"/>
                </a:lnTo>
                <a:lnTo>
                  <a:pt x="8600505" y="840838"/>
                </a:lnTo>
                <a:lnTo>
                  <a:pt x="8584466" y="762477"/>
                </a:lnTo>
                <a:lnTo>
                  <a:pt x="8562459" y="686458"/>
                </a:lnTo>
                <a:lnTo>
                  <a:pt x="8534745" y="613040"/>
                </a:lnTo>
                <a:lnTo>
                  <a:pt x="8501581" y="542483"/>
                </a:lnTo>
                <a:lnTo>
                  <a:pt x="8463227" y="475045"/>
                </a:lnTo>
                <a:lnTo>
                  <a:pt x="8419941" y="410986"/>
                </a:lnTo>
                <a:lnTo>
                  <a:pt x="8371983" y="350563"/>
                </a:lnTo>
                <a:lnTo>
                  <a:pt x="8319611" y="294036"/>
                </a:lnTo>
                <a:lnTo>
                  <a:pt x="8263084" y="241664"/>
                </a:lnTo>
                <a:lnTo>
                  <a:pt x="8202661" y="193706"/>
                </a:lnTo>
                <a:lnTo>
                  <a:pt x="8138602" y="150420"/>
                </a:lnTo>
                <a:lnTo>
                  <a:pt x="8071164" y="112066"/>
                </a:lnTo>
                <a:lnTo>
                  <a:pt x="8000607" y="78902"/>
                </a:lnTo>
                <a:lnTo>
                  <a:pt x="7927189" y="51188"/>
                </a:lnTo>
                <a:lnTo>
                  <a:pt x="7851170" y="29181"/>
                </a:lnTo>
                <a:lnTo>
                  <a:pt x="7772809" y="13142"/>
                </a:lnTo>
                <a:lnTo>
                  <a:pt x="7692363" y="3328"/>
                </a:lnTo>
                <a:lnTo>
                  <a:pt x="7610094" y="0"/>
                </a:lnTo>
                <a:lnTo>
                  <a:pt x="1002791" y="0"/>
                </a:lnTo>
                <a:lnTo>
                  <a:pt x="920527" y="3328"/>
                </a:lnTo>
                <a:lnTo>
                  <a:pt x="840098" y="13142"/>
                </a:lnTo>
                <a:lnTo>
                  <a:pt x="761761" y="29181"/>
                </a:lnTo>
                <a:lnTo>
                  <a:pt x="685775" y="51188"/>
                </a:lnTo>
                <a:lnTo>
                  <a:pt x="612397" y="78902"/>
                </a:lnTo>
                <a:lnTo>
                  <a:pt x="541886" y="112066"/>
                </a:lnTo>
                <a:lnTo>
                  <a:pt x="474498" y="150420"/>
                </a:lnTo>
                <a:lnTo>
                  <a:pt x="410492" y="193706"/>
                </a:lnTo>
                <a:lnTo>
                  <a:pt x="350125" y="241664"/>
                </a:lnTo>
                <a:lnTo>
                  <a:pt x="293655" y="294036"/>
                </a:lnTo>
                <a:lnTo>
                  <a:pt x="241340" y="350563"/>
                </a:lnTo>
                <a:lnTo>
                  <a:pt x="193438" y="410986"/>
                </a:lnTo>
                <a:lnTo>
                  <a:pt x="150206" y="475045"/>
                </a:lnTo>
                <a:lnTo>
                  <a:pt x="111901" y="542483"/>
                </a:lnTo>
                <a:lnTo>
                  <a:pt x="78783" y="613040"/>
                </a:lnTo>
                <a:lnTo>
                  <a:pt x="51108" y="686458"/>
                </a:lnTo>
                <a:lnTo>
                  <a:pt x="29135" y="762477"/>
                </a:lnTo>
                <a:lnTo>
                  <a:pt x="13120" y="840838"/>
                </a:lnTo>
                <a:lnTo>
                  <a:pt x="3323" y="921284"/>
                </a:lnTo>
                <a:lnTo>
                  <a:pt x="0" y="1003553"/>
                </a:lnTo>
                <a:lnTo>
                  <a:pt x="0" y="5017008"/>
                </a:lnTo>
                <a:lnTo>
                  <a:pt x="3323" y="5099272"/>
                </a:lnTo>
                <a:lnTo>
                  <a:pt x="13120" y="5179701"/>
                </a:lnTo>
                <a:lnTo>
                  <a:pt x="29135" y="5258038"/>
                </a:lnTo>
                <a:lnTo>
                  <a:pt x="51108" y="5334024"/>
                </a:lnTo>
                <a:lnTo>
                  <a:pt x="78783" y="5407402"/>
                </a:lnTo>
                <a:lnTo>
                  <a:pt x="111901" y="5477913"/>
                </a:lnTo>
                <a:lnTo>
                  <a:pt x="150206" y="5545301"/>
                </a:lnTo>
                <a:lnTo>
                  <a:pt x="193438" y="5609307"/>
                </a:lnTo>
                <a:lnTo>
                  <a:pt x="241340" y="5669674"/>
                </a:lnTo>
                <a:lnTo>
                  <a:pt x="293655" y="5726144"/>
                </a:lnTo>
                <a:lnTo>
                  <a:pt x="350125" y="5778459"/>
                </a:lnTo>
                <a:lnTo>
                  <a:pt x="410492" y="5826361"/>
                </a:lnTo>
                <a:lnTo>
                  <a:pt x="474498" y="5869593"/>
                </a:lnTo>
                <a:lnTo>
                  <a:pt x="541886" y="5907898"/>
                </a:lnTo>
                <a:lnTo>
                  <a:pt x="612397" y="5941016"/>
                </a:lnTo>
                <a:lnTo>
                  <a:pt x="685775" y="5968691"/>
                </a:lnTo>
                <a:lnTo>
                  <a:pt x="761761" y="5990664"/>
                </a:lnTo>
                <a:lnTo>
                  <a:pt x="840098" y="6006679"/>
                </a:lnTo>
                <a:lnTo>
                  <a:pt x="920527" y="6016476"/>
                </a:lnTo>
                <a:lnTo>
                  <a:pt x="1002792" y="6019800"/>
                </a:lnTo>
                <a:lnTo>
                  <a:pt x="7610094" y="6019799"/>
                </a:lnTo>
                <a:lnTo>
                  <a:pt x="7692363" y="6016476"/>
                </a:lnTo>
                <a:lnTo>
                  <a:pt x="7772809" y="6006679"/>
                </a:lnTo>
                <a:lnTo>
                  <a:pt x="7851170" y="5990664"/>
                </a:lnTo>
                <a:lnTo>
                  <a:pt x="7927189" y="5968691"/>
                </a:lnTo>
                <a:lnTo>
                  <a:pt x="8000607" y="5941016"/>
                </a:lnTo>
                <a:lnTo>
                  <a:pt x="8071164" y="5907898"/>
                </a:lnTo>
                <a:lnTo>
                  <a:pt x="8138602" y="5869593"/>
                </a:lnTo>
                <a:lnTo>
                  <a:pt x="8202661" y="5826361"/>
                </a:lnTo>
                <a:lnTo>
                  <a:pt x="8263084" y="5778459"/>
                </a:lnTo>
                <a:lnTo>
                  <a:pt x="8319611" y="5726144"/>
                </a:lnTo>
                <a:lnTo>
                  <a:pt x="8371983" y="5669674"/>
                </a:lnTo>
                <a:lnTo>
                  <a:pt x="8419941" y="5609307"/>
                </a:lnTo>
                <a:lnTo>
                  <a:pt x="8463227" y="5545301"/>
                </a:lnTo>
                <a:lnTo>
                  <a:pt x="8501581" y="5477913"/>
                </a:lnTo>
                <a:lnTo>
                  <a:pt x="8534745" y="5407402"/>
                </a:lnTo>
                <a:lnTo>
                  <a:pt x="8562459" y="5334024"/>
                </a:lnTo>
                <a:lnTo>
                  <a:pt x="8584466" y="5258038"/>
                </a:lnTo>
                <a:lnTo>
                  <a:pt x="8600505" y="5179701"/>
                </a:lnTo>
                <a:lnTo>
                  <a:pt x="8610319" y="5099272"/>
                </a:lnTo>
                <a:lnTo>
                  <a:pt x="8613648" y="50170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7323" y="978408"/>
            <a:ext cx="8639556" cy="6044946"/>
          </a:xfrm>
          <a:custGeom>
            <a:avLst/>
            <a:gdLst/>
            <a:ahLst/>
            <a:cxnLst/>
            <a:rect l="l" t="t" r="r" b="b"/>
            <a:pathLst>
              <a:path w="8639556" h="6044946">
                <a:moveTo>
                  <a:pt x="8639556" y="5029199"/>
                </a:moveTo>
                <a:lnTo>
                  <a:pt x="8639556" y="1015745"/>
                </a:lnTo>
                <a:lnTo>
                  <a:pt x="8638032" y="963167"/>
                </a:lnTo>
                <a:lnTo>
                  <a:pt x="8634222" y="911351"/>
                </a:lnTo>
                <a:lnTo>
                  <a:pt x="8623758" y="837345"/>
                </a:lnTo>
                <a:lnTo>
                  <a:pt x="8608184" y="765246"/>
                </a:lnTo>
                <a:lnTo>
                  <a:pt x="8587692" y="695235"/>
                </a:lnTo>
                <a:lnTo>
                  <a:pt x="8562476" y="627495"/>
                </a:lnTo>
                <a:lnTo>
                  <a:pt x="8532731" y="562207"/>
                </a:lnTo>
                <a:lnTo>
                  <a:pt x="8498651" y="499552"/>
                </a:lnTo>
                <a:lnTo>
                  <a:pt x="8460428" y="439714"/>
                </a:lnTo>
                <a:lnTo>
                  <a:pt x="8418258" y="382873"/>
                </a:lnTo>
                <a:lnTo>
                  <a:pt x="8372334" y="329211"/>
                </a:lnTo>
                <a:lnTo>
                  <a:pt x="8322849" y="278911"/>
                </a:lnTo>
                <a:lnTo>
                  <a:pt x="8269999" y="232153"/>
                </a:lnTo>
                <a:lnTo>
                  <a:pt x="8213976" y="189120"/>
                </a:lnTo>
                <a:lnTo>
                  <a:pt x="8154975" y="149994"/>
                </a:lnTo>
                <a:lnTo>
                  <a:pt x="8093190" y="114955"/>
                </a:lnTo>
                <a:lnTo>
                  <a:pt x="8028814" y="84187"/>
                </a:lnTo>
                <a:lnTo>
                  <a:pt x="7962041" y="57871"/>
                </a:lnTo>
                <a:lnTo>
                  <a:pt x="7893066" y="36189"/>
                </a:lnTo>
                <a:lnTo>
                  <a:pt x="7822082" y="19322"/>
                </a:lnTo>
                <a:lnTo>
                  <a:pt x="7749283" y="7452"/>
                </a:lnTo>
                <a:lnTo>
                  <a:pt x="7675626" y="830"/>
                </a:lnTo>
                <a:lnTo>
                  <a:pt x="7623809" y="11"/>
                </a:lnTo>
                <a:lnTo>
                  <a:pt x="1015746" y="0"/>
                </a:lnTo>
                <a:lnTo>
                  <a:pt x="941021" y="2675"/>
                </a:lnTo>
                <a:lnTo>
                  <a:pt x="867656" y="10673"/>
                </a:lnTo>
                <a:lnTo>
                  <a:pt x="795855" y="23816"/>
                </a:lnTo>
                <a:lnTo>
                  <a:pt x="725821" y="41927"/>
                </a:lnTo>
                <a:lnTo>
                  <a:pt x="657757" y="64825"/>
                </a:lnTo>
                <a:lnTo>
                  <a:pt x="591866" y="92335"/>
                </a:lnTo>
                <a:lnTo>
                  <a:pt x="528351" y="124277"/>
                </a:lnTo>
                <a:lnTo>
                  <a:pt x="467417" y="160473"/>
                </a:lnTo>
                <a:lnTo>
                  <a:pt x="409266" y="200745"/>
                </a:lnTo>
                <a:lnTo>
                  <a:pt x="354101" y="244916"/>
                </a:lnTo>
                <a:lnTo>
                  <a:pt x="302126" y="292806"/>
                </a:lnTo>
                <a:lnTo>
                  <a:pt x="253544" y="344238"/>
                </a:lnTo>
                <a:lnTo>
                  <a:pt x="208558" y="399034"/>
                </a:lnTo>
                <a:lnTo>
                  <a:pt x="167372" y="457015"/>
                </a:lnTo>
                <a:lnTo>
                  <a:pt x="130188" y="518004"/>
                </a:lnTo>
                <a:lnTo>
                  <a:pt x="97211" y="581821"/>
                </a:lnTo>
                <a:lnTo>
                  <a:pt x="68643" y="648290"/>
                </a:lnTo>
                <a:lnTo>
                  <a:pt x="44688" y="717232"/>
                </a:lnTo>
                <a:lnTo>
                  <a:pt x="25549" y="788468"/>
                </a:lnTo>
                <a:lnTo>
                  <a:pt x="11429" y="861822"/>
                </a:lnTo>
                <a:lnTo>
                  <a:pt x="5333" y="912114"/>
                </a:lnTo>
                <a:lnTo>
                  <a:pt x="1523" y="963930"/>
                </a:lnTo>
                <a:lnTo>
                  <a:pt x="0" y="1015746"/>
                </a:lnTo>
                <a:lnTo>
                  <a:pt x="0" y="5029200"/>
                </a:lnTo>
                <a:lnTo>
                  <a:pt x="1524" y="5081778"/>
                </a:lnTo>
                <a:lnTo>
                  <a:pt x="5334" y="5133594"/>
                </a:lnTo>
                <a:lnTo>
                  <a:pt x="11430" y="5183886"/>
                </a:lnTo>
                <a:lnTo>
                  <a:pt x="20574" y="5234178"/>
                </a:lnTo>
                <a:lnTo>
                  <a:pt x="25146" y="5254743"/>
                </a:lnTo>
                <a:lnTo>
                  <a:pt x="25146" y="1015746"/>
                </a:lnTo>
                <a:lnTo>
                  <a:pt x="26669" y="964692"/>
                </a:lnTo>
                <a:lnTo>
                  <a:pt x="30479" y="914400"/>
                </a:lnTo>
                <a:lnTo>
                  <a:pt x="36575" y="864870"/>
                </a:lnTo>
                <a:lnTo>
                  <a:pt x="45719" y="816102"/>
                </a:lnTo>
                <a:lnTo>
                  <a:pt x="60011" y="755332"/>
                </a:lnTo>
                <a:lnTo>
                  <a:pt x="78258" y="695656"/>
                </a:lnTo>
                <a:lnTo>
                  <a:pt x="100318" y="637281"/>
                </a:lnTo>
                <a:lnTo>
                  <a:pt x="126051" y="580417"/>
                </a:lnTo>
                <a:lnTo>
                  <a:pt x="155319" y="525275"/>
                </a:lnTo>
                <a:lnTo>
                  <a:pt x="187980" y="472062"/>
                </a:lnTo>
                <a:lnTo>
                  <a:pt x="223895" y="420989"/>
                </a:lnTo>
                <a:lnTo>
                  <a:pt x="262922" y="372265"/>
                </a:lnTo>
                <a:lnTo>
                  <a:pt x="304923" y="326099"/>
                </a:lnTo>
                <a:lnTo>
                  <a:pt x="349757" y="282702"/>
                </a:lnTo>
                <a:lnTo>
                  <a:pt x="386334" y="251460"/>
                </a:lnTo>
                <a:lnTo>
                  <a:pt x="423671" y="221742"/>
                </a:lnTo>
                <a:lnTo>
                  <a:pt x="476719" y="184879"/>
                </a:lnTo>
                <a:lnTo>
                  <a:pt x="531361" y="151773"/>
                </a:lnTo>
                <a:lnTo>
                  <a:pt x="587520" y="122448"/>
                </a:lnTo>
                <a:lnTo>
                  <a:pt x="645117" y="96930"/>
                </a:lnTo>
                <a:lnTo>
                  <a:pt x="704073" y="75242"/>
                </a:lnTo>
                <a:lnTo>
                  <a:pt x="764311" y="57411"/>
                </a:lnTo>
                <a:lnTo>
                  <a:pt x="825752" y="43461"/>
                </a:lnTo>
                <a:lnTo>
                  <a:pt x="888317" y="33417"/>
                </a:lnTo>
                <a:lnTo>
                  <a:pt x="951928" y="27303"/>
                </a:lnTo>
                <a:lnTo>
                  <a:pt x="1015746" y="25159"/>
                </a:lnTo>
                <a:lnTo>
                  <a:pt x="7623809" y="25168"/>
                </a:lnTo>
                <a:lnTo>
                  <a:pt x="7674102" y="26647"/>
                </a:lnTo>
                <a:lnTo>
                  <a:pt x="7725156" y="30479"/>
                </a:lnTo>
                <a:lnTo>
                  <a:pt x="7797126" y="40462"/>
                </a:lnTo>
                <a:lnTo>
                  <a:pt x="7867294" y="55489"/>
                </a:lnTo>
                <a:lnTo>
                  <a:pt x="7935476" y="75366"/>
                </a:lnTo>
                <a:lnTo>
                  <a:pt x="8001488" y="99895"/>
                </a:lnTo>
                <a:lnTo>
                  <a:pt x="8065147" y="128881"/>
                </a:lnTo>
                <a:lnTo>
                  <a:pt x="8126270" y="162129"/>
                </a:lnTo>
                <a:lnTo>
                  <a:pt x="8184672" y="199443"/>
                </a:lnTo>
                <a:lnTo>
                  <a:pt x="8240171" y="240627"/>
                </a:lnTo>
                <a:lnTo>
                  <a:pt x="8292582" y="285485"/>
                </a:lnTo>
                <a:lnTo>
                  <a:pt x="8341723" y="333822"/>
                </a:lnTo>
                <a:lnTo>
                  <a:pt x="8387410" y="385442"/>
                </a:lnTo>
                <a:lnTo>
                  <a:pt x="8429459" y="440149"/>
                </a:lnTo>
                <a:lnTo>
                  <a:pt x="8467688" y="497747"/>
                </a:lnTo>
                <a:lnTo>
                  <a:pt x="8501912" y="558041"/>
                </a:lnTo>
                <a:lnTo>
                  <a:pt x="8531947" y="620835"/>
                </a:lnTo>
                <a:lnTo>
                  <a:pt x="8557612" y="685934"/>
                </a:lnTo>
                <a:lnTo>
                  <a:pt x="8578721" y="753140"/>
                </a:lnTo>
                <a:lnTo>
                  <a:pt x="8595092" y="822260"/>
                </a:lnTo>
                <a:lnTo>
                  <a:pt x="8606542" y="893096"/>
                </a:lnTo>
                <a:lnTo>
                  <a:pt x="8612886" y="965453"/>
                </a:lnTo>
                <a:lnTo>
                  <a:pt x="8613648" y="1016507"/>
                </a:lnTo>
                <a:lnTo>
                  <a:pt x="8613648" y="5254578"/>
                </a:lnTo>
                <a:lnTo>
                  <a:pt x="8619979" y="5227787"/>
                </a:lnTo>
                <a:lnTo>
                  <a:pt x="8631643" y="5155176"/>
                </a:lnTo>
                <a:lnTo>
                  <a:pt x="8638032" y="5081016"/>
                </a:lnTo>
                <a:lnTo>
                  <a:pt x="8639556" y="5029199"/>
                </a:lnTo>
                <a:close/>
              </a:path>
              <a:path w="8639556" h="6044946">
                <a:moveTo>
                  <a:pt x="8613648" y="5254578"/>
                </a:moveTo>
                <a:lnTo>
                  <a:pt x="8613648" y="5029199"/>
                </a:lnTo>
                <a:lnTo>
                  <a:pt x="8612886" y="5080254"/>
                </a:lnTo>
                <a:lnTo>
                  <a:pt x="8609076" y="5130545"/>
                </a:lnTo>
                <a:lnTo>
                  <a:pt x="8598896" y="5202515"/>
                </a:lnTo>
                <a:lnTo>
                  <a:pt x="8583726" y="5272688"/>
                </a:lnTo>
                <a:lnTo>
                  <a:pt x="8563755" y="5340878"/>
                </a:lnTo>
                <a:lnTo>
                  <a:pt x="8539173" y="5406903"/>
                </a:lnTo>
                <a:lnTo>
                  <a:pt x="8510170" y="5470577"/>
                </a:lnTo>
                <a:lnTo>
                  <a:pt x="8476938" y="5531716"/>
                </a:lnTo>
                <a:lnTo>
                  <a:pt x="8439666" y="5590136"/>
                </a:lnTo>
                <a:lnTo>
                  <a:pt x="8398544" y="5645652"/>
                </a:lnTo>
                <a:lnTo>
                  <a:pt x="8353763" y="5698081"/>
                </a:lnTo>
                <a:lnTo>
                  <a:pt x="8305514" y="5747237"/>
                </a:lnTo>
                <a:lnTo>
                  <a:pt x="8253986" y="5792937"/>
                </a:lnTo>
                <a:lnTo>
                  <a:pt x="8199369" y="5834996"/>
                </a:lnTo>
                <a:lnTo>
                  <a:pt x="8141855" y="5873229"/>
                </a:lnTo>
                <a:lnTo>
                  <a:pt x="8081634" y="5907454"/>
                </a:lnTo>
                <a:lnTo>
                  <a:pt x="8018895" y="5937484"/>
                </a:lnTo>
                <a:lnTo>
                  <a:pt x="7953829" y="5963136"/>
                </a:lnTo>
                <a:lnTo>
                  <a:pt x="7886626" y="5984226"/>
                </a:lnTo>
                <a:lnTo>
                  <a:pt x="7817477" y="6000568"/>
                </a:lnTo>
                <a:lnTo>
                  <a:pt x="7746572" y="6011980"/>
                </a:lnTo>
                <a:lnTo>
                  <a:pt x="7674102" y="6018275"/>
                </a:lnTo>
                <a:lnTo>
                  <a:pt x="7623809" y="6019777"/>
                </a:lnTo>
                <a:lnTo>
                  <a:pt x="1015746" y="6019800"/>
                </a:lnTo>
                <a:lnTo>
                  <a:pt x="942909" y="6017081"/>
                </a:lnTo>
                <a:lnTo>
                  <a:pt x="871393" y="6009197"/>
                </a:lnTo>
                <a:lnTo>
                  <a:pt x="801395" y="5996317"/>
                </a:lnTo>
                <a:lnTo>
                  <a:pt x="733115" y="5978615"/>
                </a:lnTo>
                <a:lnTo>
                  <a:pt x="666752" y="5956261"/>
                </a:lnTo>
                <a:lnTo>
                  <a:pt x="602505" y="5929426"/>
                </a:lnTo>
                <a:lnTo>
                  <a:pt x="540572" y="5898282"/>
                </a:lnTo>
                <a:lnTo>
                  <a:pt x="481153" y="5863001"/>
                </a:lnTo>
                <a:lnTo>
                  <a:pt x="424446" y="5823754"/>
                </a:lnTo>
                <a:lnTo>
                  <a:pt x="370651" y="5780712"/>
                </a:lnTo>
                <a:lnTo>
                  <a:pt x="319965" y="5734048"/>
                </a:lnTo>
                <a:lnTo>
                  <a:pt x="272589" y="5683931"/>
                </a:lnTo>
                <a:lnTo>
                  <a:pt x="228721" y="5630535"/>
                </a:lnTo>
                <a:lnTo>
                  <a:pt x="188559" y="5574029"/>
                </a:lnTo>
                <a:lnTo>
                  <a:pt x="152304" y="5514586"/>
                </a:lnTo>
                <a:lnTo>
                  <a:pt x="120153" y="5452378"/>
                </a:lnTo>
                <a:lnTo>
                  <a:pt x="92306" y="5387575"/>
                </a:lnTo>
                <a:lnTo>
                  <a:pt x="68961" y="5320349"/>
                </a:lnTo>
                <a:lnTo>
                  <a:pt x="50318" y="5250871"/>
                </a:lnTo>
                <a:lnTo>
                  <a:pt x="36576" y="5179314"/>
                </a:lnTo>
                <a:lnTo>
                  <a:pt x="30480" y="5129784"/>
                </a:lnTo>
                <a:lnTo>
                  <a:pt x="26670" y="5079492"/>
                </a:lnTo>
                <a:lnTo>
                  <a:pt x="25146" y="5028438"/>
                </a:lnTo>
                <a:lnTo>
                  <a:pt x="25146" y="5254743"/>
                </a:lnTo>
                <a:lnTo>
                  <a:pt x="35551" y="5296812"/>
                </a:lnTo>
                <a:lnTo>
                  <a:pt x="54417" y="5358134"/>
                </a:lnTo>
                <a:lnTo>
                  <a:pt x="77068" y="5417975"/>
                </a:lnTo>
                <a:lnTo>
                  <a:pt x="103402" y="5476167"/>
                </a:lnTo>
                <a:lnTo>
                  <a:pt x="133316" y="5532543"/>
                </a:lnTo>
                <a:lnTo>
                  <a:pt x="166707" y="5586935"/>
                </a:lnTo>
                <a:lnTo>
                  <a:pt x="203473" y="5639173"/>
                </a:lnTo>
                <a:lnTo>
                  <a:pt x="243512" y="5689092"/>
                </a:lnTo>
                <a:lnTo>
                  <a:pt x="286719" y="5736521"/>
                </a:lnTo>
                <a:lnTo>
                  <a:pt x="332994" y="5781294"/>
                </a:lnTo>
                <a:lnTo>
                  <a:pt x="369570" y="5813298"/>
                </a:lnTo>
                <a:lnTo>
                  <a:pt x="408432" y="5843016"/>
                </a:lnTo>
                <a:lnTo>
                  <a:pt x="461635" y="5880496"/>
                </a:lnTo>
                <a:lnTo>
                  <a:pt x="517223" y="5914339"/>
                </a:lnTo>
                <a:lnTo>
                  <a:pt x="574929" y="5944468"/>
                </a:lnTo>
                <a:lnTo>
                  <a:pt x="634485" y="5970806"/>
                </a:lnTo>
                <a:lnTo>
                  <a:pt x="695625" y="5993277"/>
                </a:lnTo>
                <a:lnTo>
                  <a:pt x="758082" y="6011805"/>
                </a:lnTo>
                <a:lnTo>
                  <a:pt x="821589" y="6026312"/>
                </a:lnTo>
                <a:lnTo>
                  <a:pt x="885880" y="6036722"/>
                </a:lnTo>
                <a:lnTo>
                  <a:pt x="950688" y="6042959"/>
                </a:lnTo>
                <a:lnTo>
                  <a:pt x="1015746" y="6044946"/>
                </a:lnTo>
                <a:lnTo>
                  <a:pt x="7623809" y="6044945"/>
                </a:lnTo>
                <a:lnTo>
                  <a:pt x="7675626" y="6043421"/>
                </a:lnTo>
                <a:lnTo>
                  <a:pt x="7727442" y="6039611"/>
                </a:lnTo>
                <a:lnTo>
                  <a:pt x="7801134" y="6029418"/>
                </a:lnTo>
                <a:lnTo>
                  <a:pt x="7873018" y="6014042"/>
                </a:lnTo>
                <a:lnTo>
                  <a:pt x="7942900" y="5993683"/>
                </a:lnTo>
                <a:lnTo>
                  <a:pt x="8010589" y="5968546"/>
                </a:lnTo>
                <a:lnTo>
                  <a:pt x="8075890" y="5938830"/>
                </a:lnTo>
                <a:lnTo>
                  <a:pt x="8138612" y="5904738"/>
                </a:lnTo>
                <a:lnTo>
                  <a:pt x="8198562" y="5866472"/>
                </a:lnTo>
                <a:lnTo>
                  <a:pt x="8255547" y="5824234"/>
                </a:lnTo>
                <a:lnTo>
                  <a:pt x="8309375" y="5778226"/>
                </a:lnTo>
                <a:lnTo>
                  <a:pt x="8359854" y="5728649"/>
                </a:lnTo>
                <a:lnTo>
                  <a:pt x="8406790" y="5675705"/>
                </a:lnTo>
                <a:lnTo>
                  <a:pt x="8449991" y="5619596"/>
                </a:lnTo>
                <a:lnTo>
                  <a:pt x="8489265" y="5560525"/>
                </a:lnTo>
                <a:lnTo>
                  <a:pt x="8524418" y="5498692"/>
                </a:lnTo>
                <a:lnTo>
                  <a:pt x="8555259" y="5434300"/>
                </a:lnTo>
                <a:lnTo>
                  <a:pt x="8581595" y="5367551"/>
                </a:lnTo>
                <a:lnTo>
                  <a:pt x="8603232" y="5298646"/>
                </a:lnTo>
                <a:lnTo>
                  <a:pt x="8613648" y="5254578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8063" y="1622734"/>
            <a:ext cx="6017260" cy="1215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4599"/>
              </a:lnSpc>
            </a:pPr>
            <a:r>
              <a:rPr sz="2800" dirty="0">
                <a:solidFill>
                  <a:srgbClr val="3D7DDB"/>
                </a:solidFill>
                <a:latin typeface="Arial Rounded MT Bold"/>
                <a:cs typeface="Arial Rounded MT Bold"/>
              </a:rPr>
              <a:t>Student</a:t>
            </a:r>
            <a:r>
              <a:rPr sz="2800" spc="-20" dirty="0">
                <a:solidFill>
                  <a:srgbClr val="3D7DDB"/>
                </a:solidFill>
                <a:latin typeface="Arial Rounded MT Bold"/>
                <a:cs typeface="Arial Rounded MT Bold"/>
              </a:rPr>
              <a:t> </a:t>
            </a:r>
            <a:r>
              <a:rPr sz="2800" spc="0" dirty="0">
                <a:solidFill>
                  <a:srgbClr val="3D7DDB"/>
                </a:solidFill>
                <a:latin typeface="Arial Rounded MT Bold"/>
                <a:cs typeface="Arial Rounded MT Bold"/>
              </a:rPr>
              <a:t>Epic</a:t>
            </a:r>
            <a:r>
              <a:rPr sz="2800" spc="-20" dirty="0">
                <a:solidFill>
                  <a:srgbClr val="3D7DDB"/>
                </a:solidFill>
                <a:latin typeface="Arial Rounded MT Bold"/>
                <a:cs typeface="Arial Rounded MT Bold"/>
              </a:rPr>
              <a:t> </a:t>
            </a:r>
            <a:r>
              <a:rPr sz="2800" spc="0" dirty="0">
                <a:solidFill>
                  <a:srgbClr val="3D7DDB"/>
                </a:solidFill>
                <a:latin typeface="Arial Rounded MT Bold"/>
                <a:cs typeface="Arial Rounded MT Bold"/>
              </a:rPr>
              <a:t>Cou</a:t>
            </a:r>
            <a:r>
              <a:rPr sz="2800" spc="-70" dirty="0">
                <a:solidFill>
                  <a:srgbClr val="3D7DDB"/>
                </a:solidFill>
                <a:latin typeface="Arial Rounded MT Bold"/>
                <a:cs typeface="Arial Rounded MT Bold"/>
              </a:rPr>
              <a:t>r</a:t>
            </a:r>
            <a:r>
              <a:rPr sz="2800" spc="0" dirty="0">
                <a:solidFill>
                  <a:srgbClr val="3D7DDB"/>
                </a:solidFill>
                <a:latin typeface="Arial Rounded MT Bold"/>
                <a:cs typeface="Arial Rounded MT Bold"/>
              </a:rPr>
              <a:t>se</a:t>
            </a:r>
            <a:r>
              <a:rPr sz="2800" spc="-20" dirty="0">
                <a:solidFill>
                  <a:srgbClr val="3D7DDB"/>
                </a:solidFill>
                <a:latin typeface="Arial Rounded MT Bold"/>
                <a:cs typeface="Arial Rounded MT Bold"/>
              </a:rPr>
              <a:t> </a:t>
            </a:r>
            <a:r>
              <a:rPr sz="2800" spc="0" dirty="0">
                <a:solidFill>
                  <a:srgbClr val="3D7DDB"/>
                </a:solidFill>
                <a:latin typeface="Arial Rounded MT Bold"/>
                <a:cs typeface="Arial Rounded MT Bold"/>
              </a:rPr>
              <a:t>Objecti</a:t>
            </a:r>
            <a:r>
              <a:rPr sz="2800" spc="-45" dirty="0">
                <a:solidFill>
                  <a:srgbClr val="3D7DDB"/>
                </a:solidFill>
                <a:latin typeface="Arial Rounded MT Bold"/>
                <a:cs typeface="Arial Rounded MT Bold"/>
              </a:rPr>
              <a:t>v</a:t>
            </a:r>
            <a:r>
              <a:rPr sz="2800" spc="0" dirty="0">
                <a:solidFill>
                  <a:srgbClr val="3D7DDB"/>
                </a:solidFill>
                <a:latin typeface="Arial Rounded MT Bold"/>
                <a:cs typeface="Arial Rounded MT Bold"/>
              </a:rPr>
              <a:t>es </a:t>
            </a:r>
            <a:r>
              <a:rPr sz="2000" spc="-15" dirty="0">
                <a:latin typeface="Arial"/>
                <a:cs typeface="Arial"/>
              </a:rPr>
              <a:t>Afte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completing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thi</a:t>
            </a:r>
            <a:r>
              <a:rPr sz="2000" spc="-10" dirty="0">
                <a:latin typeface="Arial"/>
                <a:cs typeface="Arial"/>
              </a:rPr>
              <a:t>s </a:t>
            </a:r>
            <a:r>
              <a:rPr sz="2000" spc="-15" dirty="0">
                <a:latin typeface="Arial"/>
                <a:cs typeface="Arial"/>
              </a:rPr>
              <a:t>course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yo</a:t>
            </a:r>
            <a:r>
              <a:rPr sz="2000" spc="-15" dirty="0"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wil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b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able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to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d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the following: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8063" y="3223782"/>
            <a:ext cx="6744334" cy="2768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sz="2000" spc="-15" dirty="0">
                <a:latin typeface="Arial"/>
                <a:cs typeface="Arial"/>
              </a:rPr>
              <a:t>Access</a:t>
            </a:r>
            <a:r>
              <a:rPr sz="2000" spc="-10" dirty="0">
                <a:latin typeface="Arial"/>
                <a:cs typeface="Arial"/>
              </a:rPr>
              <a:t> patient records</a:t>
            </a:r>
            <a:endParaRPr sz="2000">
              <a:latin typeface="Arial"/>
              <a:cs typeface="Arial"/>
            </a:endParaRPr>
          </a:p>
          <a:p>
            <a:pPr marL="355600" marR="12700" indent="-342900">
              <a:lnSpc>
                <a:spcPct val="114999"/>
              </a:lnSpc>
              <a:buFont typeface="Arial"/>
              <a:buAutoNum type="arabicPeriod"/>
              <a:tabLst>
                <a:tab pos="355600" algn="l"/>
              </a:tabLst>
            </a:pPr>
            <a:r>
              <a:rPr sz="2000" spc="-15" dirty="0">
                <a:latin typeface="Arial"/>
                <a:cs typeface="Arial"/>
              </a:rPr>
              <a:t>Distinguish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betwee</a:t>
            </a:r>
            <a:r>
              <a:rPr sz="2000" spc="-15" dirty="0">
                <a:latin typeface="Arial"/>
                <a:cs typeface="Arial"/>
              </a:rPr>
              <a:t>n Patien</a:t>
            </a:r>
            <a:r>
              <a:rPr sz="2000" spc="-10" dirty="0">
                <a:latin typeface="Arial"/>
                <a:cs typeface="Arial"/>
              </a:rPr>
              <a:t>t </a:t>
            </a:r>
            <a:r>
              <a:rPr sz="2000" spc="-20" dirty="0">
                <a:latin typeface="Arial"/>
                <a:cs typeface="Arial"/>
              </a:rPr>
              <a:t>Summar</a:t>
            </a:r>
            <a:r>
              <a:rPr sz="2000" spc="-10" dirty="0">
                <a:latin typeface="Arial"/>
                <a:cs typeface="Arial"/>
              </a:rPr>
              <a:t>y </a:t>
            </a:r>
            <a:r>
              <a:rPr sz="2000" spc="-20" dirty="0">
                <a:latin typeface="Arial"/>
                <a:cs typeface="Arial"/>
              </a:rPr>
              <a:t>an</a:t>
            </a:r>
            <a:r>
              <a:rPr sz="2000" spc="-15" dirty="0">
                <a:latin typeface="Arial"/>
                <a:cs typeface="Arial"/>
              </a:rPr>
              <a:t>d </a:t>
            </a:r>
            <a:r>
              <a:rPr sz="2000" spc="-20" dirty="0">
                <a:latin typeface="Arial"/>
                <a:cs typeface="Arial"/>
              </a:rPr>
              <a:t>Char</a:t>
            </a:r>
            <a:r>
              <a:rPr sz="2000" spc="-10" dirty="0">
                <a:latin typeface="Arial"/>
                <a:cs typeface="Arial"/>
              </a:rPr>
              <a:t>t </a:t>
            </a:r>
            <a:r>
              <a:rPr sz="2000" spc="-20" dirty="0">
                <a:latin typeface="Arial"/>
                <a:cs typeface="Arial"/>
              </a:rPr>
              <a:t>Review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Activities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60"/>
              </a:spcBef>
              <a:buFont typeface="Arial"/>
              <a:buAutoNum type="arabicPeriod"/>
              <a:tabLst>
                <a:tab pos="355600" algn="l"/>
              </a:tabLst>
            </a:pPr>
            <a:r>
              <a:rPr sz="2000" spc="-55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w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lis</a:t>
            </a:r>
            <a:r>
              <a:rPr sz="2000" spc="-10" dirty="0">
                <a:latin typeface="Arial"/>
                <a:cs typeface="Arial"/>
              </a:rPr>
              <a:t>t 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f </a:t>
            </a:r>
            <a:r>
              <a:rPr sz="2000" spc="-15" dirty="0">
                <a:latin typeface="Arial"/>
                <a:cs typeface="Arial"/>
              </a:rPr>
              <a:t>active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orders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60"/>
              </a:spcBef>
              <a:buFont typeface="Arial"/>
              <a:buAutoNum type="arabicPeriod"/>
              <a:tabLst>
                <a:tab pos="355600" algn="l"/>
              </a:tabLst>
            </a:pPr>
            <a:r>
              <a:rPr sz="2000" spc="-20" dirty="0">
                <a:latin typeface="Arial"/>
                <a:cs typeface="Arial"/>
              </a:rPr>
              <a:t>Documen</a:t>
            </a:r>
            <a:r>
              <a:rPr sz="2000" spc="-10" dirty="0">
                <a:latin typeface="Arial"/>
                <a:cs typeface="Arial"/>
              </a:rPr>
              <a:t>t </a:t>
            </a:r>
            <a:r>
              <a:rPr sz="2000" spc="-15" dirty="0">
                <a:latin typeface="Arial"/>
                <a:cs typeface="Arial"/>
              </a:rPr>
              <a:t>patien</a:t>
            </a:r>
            <a:r>
              <a:rPr sz="2000" spc="-10" dirty="0">
                <a:latin typeface="Arial"/>
                <a:cs typeface="Arial"/>
              </a:rPr>
              <a:t>t </a:t>
            </a:r>
            <a:r>
              <a:rPr sz="2000" spc="-15" dirty="0">
                <a:latin typeface="Arial"/>
                <a:cs typeface="Arial"/>
              </a:rPr>
              <a:t>information utilizing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Do</a:t>
            </a:r>
            <a:r>
              <a:rPr sz="2000" spc="-10" dirty="0">
                <a:latin typeface="Arial"/>
                <a:cs typeface="Arial"/>
              </a:rPr>
              <a:t>c </a:t>
            </a:r>
            <a:r>
              <a:rPr sz="2000" spc="-15" dirty="0">
                <a:latin typeface="Arial"/>
                <a:cs typeface="Arial"/>
              </a:rPr>
              <a:t>Flow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Sheets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60"/>
              </a:spcBef>
              <a:buFont typeface="Arial"/>
              <a:buAutoNum type="arabicPeriod"/>
              <a:tabLst>
                <a:tab pos="355600" algn="l"/>
              </a:tabLst>
            </a:pPr>
            <a:r>
              <a:rPr sz="2000" spc="-15" dirty="0">
                <a:latin typeface="Arial"/>
                <a:cs typeface="Arial"/>
              </a:rPr>
              <a:t>Locate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intake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an</a:t>
            </a:r>
            <a:r>
              <a:rPr sz="2000" spc="-1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outpu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60"/>
              </a:spcBef>
              <a:buFont typeface="Arial"/>
              <a:buAutoNum type="arabicPeriod"/>
              <a:tabLst>
                <a:tab pos="355600" algn="l"/>
              </a:tabLst>
            </a:pPr>
            <a:r>
              <a:rPr sz="2000" spc="-55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w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lis</a:t>
            </a:r>
            <a:r>
              <a:rPr sz="2000" spc="-10" dirty="0">
                <a:latin typeface="Arial"/>
                <a:cs typeface="Arial"/>
              </a:rPr>
              <a:t>t 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f </a:t>
            </a:r>
            <a:r>
              <a:rPr sz="2000" spc="-15" dirty="0">
                <a:latin typeface="Arial"/>
                <a:cs typeface="Arial"/>
              </a:rPr>
              <a:t>al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medications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60"/>
              </a:spcBef>
              <a:buFont typeface="Arial"/>
              <a:buAutoNum type="arabicPeriod"/>
              <a:tabLst>
                <a:tab pos="355600" algn="l"/>
              </a:tabLst>
            </a:pPr>
            <a:r>
              <a:rPr sz="2000" spc="-20" dirty="0">
                <a:latin typeface="Arial"/>
                <a:cs typeface="Arial"/>
              </a:rPr>
              <a:t>Revie</a:t>
            </a:r>
            <a:r>
              <a:rPr sz="2000" spc="-15" dirty="0">
                <a:latin typeface="Arial"/>
                <a:cs typeface="Arial"/>
              </a:rPr>
              <a:t>w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an</a:t>
            </a:r>
            <a:r>
              <a:rPr sz="2000" spc="-1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documen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note</a:t>
            </a:r>
            <a:r>
              <a:rPr sz="2000" spc="-10" dirty="0">
                <a:latin typeface="Arial"/>
                <a:cs typeface="Arial"/>
              </a:rPr>
              <a:t>s </a:t>
            </a:r>
            <a:r>
              <a:rPr sz="2000" spc="-15" dirty="0">
                <a:latin typeface="Arial"/>
                <a:cs typeface="Arial"/>
              </a:rPr>
              <a:t>using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the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note</a:t>
            </a:r>
            <a:r>
              <a:rPr sz="2000" spc="-10" dirty="0">
                <a:latin typeface="Arial"/>
                <a:cs typeface="Arial"/>
              </a:rPr>
              <a:t>s </a:t>
            </a:r>
            <a:r>
              <a:rPr sz="2000" spc="-15" dirty="0">
                <a:latin typeface="Arial"/>
                <a:cs typeface="Arial"/>
              </a:rPr>
              <a:t>activity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6172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NOTE:  the current version of Epic that is in production at Children’s Health has a different color scheme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2190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26474" cy="6858000"/>
          </a:xfrm>
          <a:custGeom>
            <a:avLst/>
            <a:gdLst/>
            <a:ahLst/>
            <a:cxnLst/>
            <a:rect l="l" t="t" r="r" b="b"/>
            <a:pathLst>
              <a:path w="9126474" h="6858000">
                <a:moveTo>
                  <a:pt x="9121902" y="5333"/>
                </a:moveTo>
                <a:lnTo>
                  <a:pt x="9117330" y="0"/>
                </a:lnTo>
                <a:lnTo>
                  <a:pt x="0" y="0"/>
                </a:lnTo>
                <a:lnTo>
                  <a:pt x="0" y="5334"/>
                </a:lnTo>
                <a:lnTo>
                  <a:pt x="9121902" y="5333"/>
                </a:lnTo>
                <a:close/>
              </a:path>
              <a:path w="9126474" h="6858000">
                <a:moveTo>
                  <a:pt x="9121902" y="6853428"/>
                </a:moveTo>
                <a:lnTo>
                  <a:pt x="0" y="6853428"/>
                </a:lnTo>
                <a:lnTo>
                  <a:pt x="0" y="6858000"/>
                </a:lnTo>
                <a:lnTo>
                  <a:pt x="9117330" y="6858000"/>
                </a:lnTo>
                <a:lnTo>
                  <a:pt x="9121902" y="6853428"/>
                </a:lnTo>
                <a:close/>
              </a:path>
              <a:path w="9126474" h="6858000">
                <a:moveTo>
                  <a:pt x="9126474" y="6858000"/>
                </a:moveTo>
                <a:lnTo>
                  <a:pt x="9126474" y="0"/>
                </a:lnTo>
                <a:lnTo>
                  <a:pt x="9117330" y="0"/>
                </a:lnTo>
                <a:lnTo>
                  <a:pt x="9121902" y="5333"/>
                </a:lnTo>
                <a:lnTo>
                  <a:pt x="9121902" y="6858000"/>
                </a:lnTo>
                <a:lnTo>
                  <a:pt x="9126474" y="6858000"/>
                </a:lnTo>
                <a:close/>
              </a:path>
              <a:path w="9126474" h="6858000">
                <a:moveTo>
                  <a:pt x="9121902" y="6853428"/>
                </a:moveTo>
                <a:lnTo>
                  <a:pt x="9121902" y="5333"/>
                </a:lnTo>
                <a:lnTo>
                  <a:pt x="9117330" y="5333"/>
                </a:lnTo>
                <a:lnTo>
                  <a:pt x="9117330" y="6853428"/>
                </a:lnTo>
                <a:lnTo>
                  <a:pt x="9121902" y="6853428"/>
                </a:lnTo>
                <a:close/>
              </a:path>
              <a:path w="9126474" h="6858000">
                <a:moveTo>
                  <a:pt x="9121902" y="6858000"/>
                </a:moveTo>
                <a:lnTo>
                  <a:pt x="9121902" y="6853428"/>
                </a:lnTo>
                <a:lnTo>
                  <a:pt x="9117330" y="6858000"/>
                </a:lnTo>
                <a:lnTo>
                  <a:pt x="9121902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0277" y="990600"/>
            <a:ext cx="8613648" cy="6019800"/>
          </a:xfrm>
          <a:custGeom>
            <a:avLst/>
            <a:gdLst/>
            <a:ahLst/>
            <a:cxnLst/>
            <a:rect l="l" t="t" r="r" b="b"/>
            <a:pathLst>
              <a:path w="8613648" h="6019800">
                <a:moveTo>
                  <a:pt x="8613648" y="5017007"/>
                </a:moveTo>
                <a:lnTo>
                  <a:pt x="8613648" y="1003553"/>
                </a:lnTo>
                <a:lnTo>
                  <a:pt x="8610319" y="921284"/>
                </a:lnTo>
                <a:lnTo>
                  <a:pt x="8600505" y="840838"/>
                </a:lnTo>
                <a:lnTo>
                  <a:pt x="8584466" y="762477"/>
                </a:lnTo>
                <a:lnTo>
                  <a:pt x="8562459" y="686458"/>
                </a:lnTo>
                <a:lnTo>
                  <a:pt x="8534745" y="613040"/>
                </a:lnTo>
                <a:lnTo>
                  <a:pt x="8501581" y="542483"/>
                </a:lnTo>
                <a:lnTo>
                  <a:pt x="8463227" y="475045"/>
                </a:lnTo>
                <a:lnTo>
                  <a:pt x="8419941" y="410986"/>
                </a:lnTo>
                <a:lnTo>
                  <a:pt x="8371983" y="350563"/>
                </a:lnTo>
                <a:lnTo>
                  <a:pt x="8319611" y="294036"/>
                </a:lnTo>
                <a:lnTo>
                  <a:pt x="8263084" y="241664"/>
                </a:lnTo>
                <a:lnTo>
                  <a:pt x="8202661" y="193706"/>
                </a:lnTo>
                <a:lnTo>
                  <a:pt x="8138602" y="150420"/>
                </a:lnTo>
                <a:lnTo>
                  <a:pt x="8071164" y="112066"/>
                </a:lnTo>
                <a:lnTo>
                  <a:pt x="8000607" y="78902"/>
                </a:lnTo>
                <a:lnTo>
                  <a:pt x="7927189" y="51188"/>
                </a:lnTo>
                <a:lnTo>
                  <a:pt x="7851170" y="29181"/>
                </a:lnTo>
                <a:lnTo>
                  <a:pt x="7772809" y="13142"/>
                </a:lnTo>
                <a:lnTo>
                  <a:pt x="7692363" y="3328"/>
                </a:lnTo>
                <a:lnTo>
                  <a:pt x="7610094" y="0"/>
                </a:lnTo>
                <a:lnTo>
                  <a:pt x="1002791" y="0"/>
                </a:lnTo>
                <a:lnTo>
                  <a:pt x="920527" y="3328"/>
                </a:lnTo>
                <a:lnTo>
                  <a:pt x="840098" y="13142"/>
                </a:lnTo>
                <a:lnTo>
                  <a:pt x="761761" y="29181"/>
                </a:lnTo>
                <a:lnTo>
                  <a:pt x="685775" y="51188"/>
                </a:lnTo>
                <a:lnTo>
                  <a:pt x="612397" y="78902"/>
                </a:lnTo>
                <a:lnTo>
                  <a:pt x="541886" y="112066"/>
                </a:lnTo>
                <a:lnTo>
                  <a:pt x="474498" y="150420"/>
                </a:lnTo>
                <a:lnTo>
                  <a:pt x="410492" y="193706"/>
                </a:lnTo>
                <a:lnTo>
                  <a:pt x="350125" y="241664"/>
                </a:lnTo>
                <a:lnTo>
                  <a:pt x="293655" y="294036"/>
                </a:lnTo>
                <a:lnTo>
                  <a:pt x="241340" y="350563"/>
                </a:lnTo>
                <a:lnTo>
                  <a:pt x="193438" y="410986"/>
                </a:lnTo>
                <a:lnTo>
                  <a:pt x="150206" y="475045"/>
                </a:lnTo>
                <a:lnTo>
                  <a:pt x="111901" y="542483"/>
                </a:lnTo>
                <a:lnTo>
                  <a:pt x="78783" y="613040"/>
                </a:lnTo>
                <a:lnTo>
                  <a:pt x="51108" y="686458"/>
                </a:lnTo>
                <a:lnTo>
                  <a:pt x="29135" y="762477"/>
                </a:lnTo>
                <a:lnTo>
                  <a:pt x="13120" y="840838"/>
                </a:lnTo>
                <a:lnTo>
                  <a:pt x="3323" y="921284"/>
                </a:lnTo>
                <a:lnTo>
                  <a:pt x="0" y="1003553"/>
                </a:lnTo>
                <a:lnTo>
                  <a:pt x="0" y="5017008"/>
                </a:lnTo>
                <a:lnTo>
                  <a:pt x="3323" y="5099272"/>
                </a:lnTo>
                <a:lnTo>
                  <a:pt x="13120" y="5179701"/>
                </a:lnTo>
                <a:lnTo>
                  <a:pt x="29135" y="5258038"/>
                </a:lnTo>
                <a:lnTo>
                  <a:pt x="51108" y="5334024"/>
                </a:lnTo>
                <a:lnTo>
                  <a:pt x="78783" y="5407402"/>
                </a:lnTo>
                <a:lnTo>
                  <a:pt x="111901" y="5477913"/>
                </a:lnTo>
                <a:lnTo>
                  <a:pt x="150206" y="5545301"/>
                </a:lnTo>
                <a:lnTo>
                  <a:pt x="193438" y="5609307"/>
                </a:lnTo>
                <a:lnTo>
                  <a:pt x="241340" y="5669674"/>
                </a:lnTo>
                <a:lnTo>
                  <a:pt x="293655" y="5726144"/>
                </a:lnTo>
                <a:lnTo>
                  <a:pt x="350125" y="5778459"/>
                </a:lnTo>
                <a:lnTo>
                  <a:pt x="410492" y="5826361"/>
                </a:lnTo>
                <a:lnTo>
                  <a:pt x="474498" y="5869593"/>
                </a:lnTo>
                <a:lnTo>
                  <a:pt x="541886" y="5907898"/>
                </a:lnTo>
                <a:lnTo>
                  <a:pt x="612397" y="5941016"/>
                </a:lnTo>
                <a:lnTo>
                  <a:pt x="685775" y="5968691"/>
                </a:lnTo>
                <a:lnTo>
                  <a:pt x="761761" y="5990664"/>
                </a:lnTo>
                <a:lnTo>
                  <a:pt x="840098" y="6006679"/>
                </a:lnTo>
                <a:lnTo>
                  <a:pt x="920527" y="6016476"/>
                </a:lnTo>
                <a:lnTo>
                  <a:pt x="1002792" y="6019800"/>
                </a:lnTo>
                <a:lnTo>
                  <a:pt x="7610094" y="6019799"/>
                </a:lnTo>
                <a:lnTo>
                  <a:pt x="7692363" y="6016476"/>
                </a:lnTo>
                <a:lnTo>
                  <a:pt x="7772809" y="6006679"/>
                </a:lnTo>
                <a:lnTo>
                  <a:pt x="7851170" y="5990664"/>
                </a:lnTo>
                <a:lnTo>
                  <a:pt x="7927189" y="5968691"/>
                </a:lnTo>
                <a:lnTo>
                  <a:pt x="8000607" y="5941016"/>
                </a:lnTo>
                <a:lnTo>
                  <a:pt x="8071164" y="5907898"/>
                </a:lnTo>
                <a:lnTo>
                  <a:pt x="8138602" y="5869593"/>
                </a:lnTo>
                <a:lnTo>
                  <a:pt x="8202661" y="5826361"/>
                </a:lnTo>
                <a:lnTo>
                  <a:pt x="8263084" y="5778459"/>
                </a:lnTo>
                <a:lnTo>
                  <a:pt x="8319611" y="5726144"/>
                </a:lnTo>
                <a:lnTo>
                  <a:pt x="8371983" y="5669674"/>
                </a:lnTo>
                <a:lnTo>
                  <a:pt x="8419941" y="5609307"/>
                </a:lnTo>
                <a:lnTo>
                  <a:pt x="8463227" y="5545301"/>
                </a:lnTo>
                <a:lnTo>
                  <a:pt x="8501581" y="5477913"/>
                </a:lnTo>
                <a:lnTo>
                  <a:pt x="8534745" y="5407402"/>
                </a:lnTo>
                <a:lnTo>
                  <a:pt x="8562459" y="5334024"/>
                </a:lnTo>
                <a:lnTo>
                  <a:pt x="8584466" y="5258038"/>
                </a:lnTo>
                <a:lnTo>
                  <a:pt x="8600505" y="5179701"/>
                </a:lnTo>
                <a:lnTo>
                  <a:pt x="8610319" y="5099272"/>
                </a:lnTo>
                <a:lnTo>
                  <a:pt x="8613648" y="50170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7323" y="978408"/>
            <a:ext cx="8639556" cy="6044946"/>
          </a:xfrm>
          <a:custGeom>
            <a:avLst/>
            <a:gdLst/>
            <a:ahLst/>
            <a:cxnLst/>
            <a:rect l="l" t="t" r="r" b="b"/>
            <a:pathLst>
              <a:path w="8639556" h="6044946">
                <a:moveTo>
                  <a:pt x="8639556" y="5029199"/>
                </a:moveTo>
                <a:lnTo>
                  <a:pt x="8639556" y="1015745"/>
                </a:lnTo>
                <a:lnTo>
                  <a:pt x="8638032" y="963167"/>
                </a:lnTo>
                <a:lnTo>
                  <a:pt x="8634222" y="911351"/>
                </a:lnTo>
                <a:lnTo>
                  <a:pt x="8623758" y="837345"/>
                </a:lnTo>
                <a:lnTo>
                  <a:pt x="8608184" y="765246"/>
                </a:lnTo>
                <a:lnTo>
                  <a:pt x="8587692" y="695235"/>
                </a:lnTo>
                <a:lnTo>
                  <a:pt x="8562476" y="627495"/>
                </a:lnTo>
                <a:lnTo>
                  <a:pt x="8532731" y="562207"/>
                </a:lnTo>
                <a:lnTo>
                  <a:pt x="8498651" y="499552"/>
                </a:lnTo>
                <a:lnTo>
                  <a:pt x="8460428" y="439714"/>
                </a:lnTo>
                <a:lnTo>
                  <a:pt x="8418258" y="382873"/>
                </a:lnTo>
                <a:lnTo>
                  <a:pt x="8372334" y="329211"/>
                </a:lnTo>
                <a:lnTo>
                  <a:pt x="8322849" y="278911"/>
                </a:lnTo>
                <a:lnTo>
                  <a:pt x="8269999" y="232153"/>
                </a:lnTo>
                <a:lnTo>
                  <a:pt x="8213976" y="189120"/>
                </a:lnTo>
                <a:lnTo>
                  <a:pt x="8154975" y="149994"/>
                </a:lnTo>
                <a:lnTo>
                  <a:pt x="8093190" y="114955"/>
                </a:lnTo>
                <a:lnTo>
                  <a:pt x="8028814" y="84187"/>
                </a:lnTo>
                <a:lnTo>
                  <a:pt x="7962041" y="57871"/>
                </a:lnTo>
                <a:lnTo>
                  <a:pt x="7893066" y="36189"/>
                </a:lnTo>
                <a:lnTo>
                  <a:pt x="7822082" y="19322"/>
                </a:lnTo>
                <a:lnTo>
                  <a:pt x="7749283" y="7452"/>
                </a:lnTo>
                <a:lnTo>
                  <a:pt x="7675626" y="830"/>
                </a:lnTo>
                <a:lnTo>
                  <a:pt x="7623809" y="11"/>
                </a:lnTo>
                <a:lnTo>
                  <a:pt x="1015746" y="0"/>
                </a:lnTo>
                <a:lnTo>
                  <a:pt x="941021" y="2675"/>
                </a:lnTo>
                <a:lnTo>
                  <a:pt x="867656" y="10673"/>
                </a:lnTo>
                <a:lnTo>
                  <a:pt x="795855" y="23816"/>
                </a:lnTo>
                <a:lnTo>
                  <a:pt x="725821" y="41927"/>
                </a:lnTo>
                <a:lnTo>
                  <a:pt x="657757" y="64825"/>
                </a:lnTo>
                <a:lnTo>
                  <a:pt x="591866" y="92335"/>
                </a:lnTo>
                <a:lnTo>
                  <a:pt x="528351" y="124277"/>
                </a:lnTo>
                <a:lnTo>
                  <a:pt x="467417" y="160473"/>
                </a:lnTo>
                <a:lnTo>
                  <a:pt x="409266" y="200745"/>
                </a:lnTo>
                <a:lnTo>
                  <a:pt x="354101" y="244916"/>
                </a:lnTo>
                <a:lnTo>
                  <a:pt x="302126" y="292806"/>
                </a:lnTo>
                <a:lnTo>
                  <a:pt x="253544" y="344238"/>
                </a:lnTo>
                <a:lnTo>
                  <a:pt x="208558" y="399034"/>
                </a:lnTo>
                <a:lnTo>
                  <a:pt x="167372" y="457015"/>
                </a:lnTo>
                <a:lnTo>
                  <a:pt x="130188" y="518004"/>
                </a:lnTo>
                <a:lnTo>
                  <a:pt x="97211" y="581821"/>
                </a:lnTo>
                <a:lnTo>
                  <a:pt x="68643" y="648290"/>
                </a:lnTo>
                <a:lnTo>
                  <a:pt x="44688" y="717232"/>
                </a:lnTo>
                <a:lnTo>
                  <a:pt x="25549" y="788468"/>
                </a:lnTo>
                <a:lnTo>
                  <a:pt x="11429" y="861822"/>
                </a:lnTo>
                <a:lnTo>
                  <a:pt x="5333" y="912114"/>
                </a:lnTo>
                <a:lnTo>
                  <a:pt x="1523" y="963930"/>
                </a:lnTo>
                <a:lnTo>
                  <a:pt x="0" y="1015746"/>
                </a:lnTo>
                <a:lnTo>
                  <a:pt x="0" y="5029200"/>
                </a:lnTo>
                <a:lnTo>
                  <a:pt x="1524" y="5081778"/>
                </a:lnTo>
                <a:lnTo>
                  <a:pt x="5334" y="5133594"/>
                </a:lnTo>
                <a:lnTo>
                  <a:pt x="11430" y="5183886"/>
                </a:lnTo>
                <a:lnTo>
                  <a:pt x="20574" y="5234178"/>
                </a:lnTo>
                <a:lnTo>
                  <a:pt x="25146" y="5254743"/>
                </a:lnTo>
                <a:lnTo>
                  <a:pt x="25146" y="1015746"/>
                </a:lnTo>
                <a:lnTo>
                  <a:pt x="26669" y="964692"/>
                </a:lnTo>
                <a:lnTo>
                  <a:pt x="30479" y="914400"/>
                </a:lnTo>
                <a:lnTo>
                  <a:pt x="36575" y="864870"/>
                </a:lnTo>
                <a:lnTo>
                  <a:pt x="45719" y="816102"/>
                </a:lnTo>
                <a:lnTo>
                  <a:pt x="60011" y="755332"/>
                </a:lnTo>
                <a:lnTo>
                  <a:pt x="78258" y="695656"/>
                </a:lnTo>
                <a:lnTo>
                  <a:pt x="100318" y="637281"/>
                </a:lnTo>
                <a:lnTo>
                  <a:pt x="126051" y="580417"/>
                </a:lnTo>
                <a:lnTo>
                  <a:pt x="155319" y="525275"/>
                </a:lnTo>
                <a:lnTo>
                  <a:pt x="187980" y="472062"/>
                </a:lnTo>
                <a:lnTo>
                  <a:pt x="223895" y="420989"/>
                </a:lnTo>
                <a:lnTo>
                  <a:pt x="262922" y="372265"/>
                </a:lnTo>
                <a:lnTo>
                  <a:pt x="304923" y="326099"/>
                </a:lnTo>
                <a:lnTo>
                  <a:pt x="349757" y="282702"/>
                </a:lnTo>
                <a:lnTo>
                  <a:pt x="386334" y="251460"/>
                </a:lnTo>
                <a:lnTo>
                  <a:pt x="423671" y="221742"/>
                </a:lnTo>
                <a:lnTo>
                  <a:pt x="476719" y="184879"/>
                </a:lnTo>
                <a:lnTo>
                  <a:pt x="531361" y="151773"/>
                </a:lnTo>
                <a:lnTo>
                  <a:pt x="587520" y="122448"/>
                </a:lnTo>
                <a:lnTo>
                  <a:pt x="645117" y="96930"/>
                </a:lnTo>
                <a:lnTo>
                  <a:pt x="704073" y="75242"/>
                </a:lnTo>
                <a:lnTo>
                  <a:pt x="764311" y="57411"/>
                </a:lnTo>
                <a:lnTo>
                  <a:pt x="825752" y="43461"/>
                </a:lnTo>
                <a:lnTo>
                  <a:pt x="888317" y="33417"/>
                </a:lnTo>
                <a:lnTo>
                  <a:pt x="951928" y="27303"/>
                </a:lnTo>
                <a:lnTo>
                  <a:pt x="1015746" y="25159"/>
                </a:lnTo>
                <a:lnTo>
                  <a:pt x="7623809" y="25168"/>
                </a:lnTo>
                <a:lnTo>
                  <a:pt x="7674102" y="26647"/>
                </a:lnTo>
                <a:lnTo>
                  <a:pt x="7725156" y="30479"/>
                </a:lnTo>
                <a:lnTo>
                  <a:pt x="7797126" y="40462"/>
                </a:lnTo>
                <a:lnTo>
                  <a:pt x="7867294" y="55489"/>
                </a:lnTo>
                <a:lnTo>
                  <a:pt x="7935476" y="75366"/>
                </a:lnTo>
                <a:lnTo>
                  <a:pt x="8001488" y="99895"/>
                </a:lnTo>
                <a:lnTo>
                  <a:pt x="8065147" y="128881"/>
                </a:lnTo>
                <a:lnTo>
                  <a:pt x="8126270" y="162129"/>
                </a:lnTo>
                <a:lnTo>
                  <a:pt x="8184672" y="199443"/>
                </a:lnTo>
                <a:lnTo>
                  <a:pt x="8240171" y="240627"/>
                </a:lnTo>
                <a:lnTo>
                  <a:pt x="8292582" y="285485"/>
                </a:lnTo>
                <a:lnTo>
                  <a:pt x="8341723" y="333822"/>
                </a:lnTo>
                <a:lnTo>
                  <a:pt x="8387410" y="385442"/>
                </a:lnTo>
                <a:lnTo>
                  <a:pt x="8429459" y="440149"/>
                </a:lnTo>
                <a:lnTo>
                  <a:pt x="8467688" y="497747"/>
                </a:lnTo>
                <a:lnTo>
                  <a:pt x="8501912" y="558041"/>
                </a:lnTo>
                <a:lnTo>
                  <a:pt x="8531947" y="620835"/>
                </a:lnTo>
                <a:lnTo>
                  <a:pt x="8557612" y="685934"/>
                </a:lnTo>
                <a:lnTo>
                  <a:pt x="8578721" y="753140"/>
                </a:lnTo>
                <a:lnTo>
                  <a:pt x="8595092" y="822260"/>
                </a:lnTo>
                <a:lnTo>
                  <a:pt x="8606542" y="893096"/>
                </a:lnTo>
                <a:lnTo>
                  <a:pt x="8612886" y="965453"/>
                </a:lnTo>
                <a:lnTo>
                  <a:pt x="8613648" y="1016507"/>
                </a:lnTo>
                <a:lnTo>
                  <a:pt x="8613648" y="5254578"/>
                </a:lnTo>
                <a:lnTo>
                  <a:pt x="8619979" y="5227787"/>
                </a:lnTo>
                <a:lnTo>
                  <a:pt x="8631643" y="5155176"/>
                </a:lnTo>
                <a:lnTo>
                  <a:pt x="8638032" y="5081016"/>
                </a:lnTo>
                <a:lnTo>
                  <a:pt x="8639556" y="5029199"/>
                </a:lnTo>
                <a:close/>
              </a:path>
              <a:path w="8639556" h="6044946">
                <a:moveTo>
                  <a:pt x="8613648" y="5254578"/>
                </a:moveTo>
                <a:lnTo>
                  <a:pt x="8613648" y="5029199"/>
                </a:lnTo>
                <a:lnTo>
                  <a:pt x="8612886" y="5080254"/>
                </a:lnTo>
                <a:lnTo>
                  <a:pt x="8609076" y="5130545"/>
                </a:lnTo>
                <a:lnTo>
                  <a:pt x="8598896" y="5202515"/>
                </a:lnTo>
                <a:lnTo>
                  <a:pt x="8583726" y="5272688"/>
                </a:lnTo>
                <a:lnTo>
                  <a:pt x="8563755" y="5340878"/>
                </a:lnTo>
                <a:lnTo>
                  <a:pt x="8539173" y="5406903"/>
                </a:lnTo>
                <a:lnTo>
                  <a:pt x="8510170" y="5470577"/>
                </a:lnTo>
                <a:lnTo>
                  <a:pt x="8476938" y="5531716"/>
                </a:lnTo>
                <a:lnTo>
                  <a:pt x="8439666" y="5590136"/>
                </a:lnTo>
                <a:lnTo>
                  <a:pt x="8398544" y="5645652"/>
                </a:lnTo>
                <a:lnTo>
                  <a:pt x="8353763" y="5698081"/>
                </a:lnTo>
                <a:lnTo>
                  <a:pt x="8305514" y="5747237"/>
                </a:lnTo>
                <a:lnTo>
                  <a:pt x="8253986" y="5792937"/>
                </a:lnTo>
                <a:lnTo>
                  <a:pt x="8199369" y="5834996"/>
                </a:lnTo>
                <a:lnTo>
                  <a:pt x="8141855" y="5873229"/>
                </a:lnTo>
                <a:lnTo>
                  <a:pt x="8081634" y="5907454"/>
                </a:lnTo>
                <a:lnTo>
                  <a:pt x="8018895" y="5937484"/>
                </a:lnTo>
                <a:lnTo>
                  <a:pt x="7953829" y="5963136"/>
                </a:lnTo>
                <a:lnTo>
                  <a:pt x="7886626" y="5984226"/>
                </a:lnTo>
                <a:lnTo>
                  <a:pt x="7817477" y="6000568"/>
                </a:lnTo>
                <a:lnTo>
                  <a:pt x="7746572" y="6011980"/>
                </a:lnTo>
                <a:lnTo>
                  <a:pt x="7674102" y="6018275"/>
                </a:lnTo>
                <a:lnTo>
                  <a:pt x="7623809" y="6019777"/>
                </a:lnTo>
                <a:lnTo>
                  <a:pt x="1015746" y="6019800"/>
                </a:lnTo>
                <a:lnTo>
                  <a:pt x="942909" y="6017081"/>
                </a:lnTo>
                <a:lnTo>
                  <a:pt x="871393" y="6009197"/>
                </a:lnTo>
                <a:lnTo>
                  <a:pt x="801395" y="5996317"/>
                </a:lnTo>
                <a:lnTo>
                  <a:pt x="733115" y="5978615"/>
                </a:lnTo>
                <a:lnTo>
                  <a:pt x="666752" y="5956261"/>
                </a:lnTo>
                <a:lnTo>
                  <a:pt x="602505" y="5929426"/>
                </a:lnTo>
                <a:lnTo>
                  <a:pt x="540572" y="5898282"/>
                </a:lnTo>
                <a:lnTo>
                  <a:pt x="481153" y="5863001"/>
                </a:lnTo>
                <a:lnTo>
                  <a:pt x="424446" y="5823754"/>
                </a:lnTo>
                <a:lnTo>
                  <a:pt x="370651" y="5780712"/>
                </a:lnTo>
                <a:lnTo>
                  <a:pt x="319965" y="5734048"/>
                </a:lnTo>
                <a:lnTo>
                  <a:pt x="272589" y="5683931"/>
                </a:lnTo>
                <a:lnTo>
                  <a:pt x="228721" y="5630535"/>
                </a:lnTo>
                <a:lnTo>
                  <a:pt x="188559" y="5574029"/>
                </a:lnTo>
                <a:lnTo>
                  <a:pt x="152304" y="5514586"/>
                </a:lnTo>
                <a:lnTo>
                  <a:pt x="120153" y="5452378"/>
                </a:lnTo>
                <a:lnTo>
                  <a:pt x="92306" y="5387575"/>
                </a:lnTo>
                <a:lnTo>
                  <a:pt x="68961" y="5320349"/>
                </a:lnTo>
                <a:lnTo>
                  <a:pt x="50318" y="5250871"/>
                </a:lnTo>
                <a:lnTo>
                  <a:pt x="36576" y="5179314"/>
                </a:lnTo>
                <a:lnTo>
                  <a:pt x="30480" y="5129784"/>
                </a:lnTo>
                <a:lnTo>
                  <a:pt x="26670" y="5079492"/>
                </a:lnTo>
                <a:lnTo>
                  <a:pt x="25146" y="5028438"/>
                </a:lnTo>
                <a:lnTo>
                  <a:pt x="25146" y="5254743"/>
                </a:lnTo>
                <a:lnTo>
                  <a:pt x="35551" y="5296812"/>
                </a:lnTo>
                <a:lnTo>
                  <a:pt x="54417" y="5358134"/>
                </a:lnTo>
                <a:lnTo>
                  <a:pt x="77068" y="5417975"/>
                </a:lnTo>
                <a:lnTo>
                  <a:pt x="103402" y="5476167"/>
                </a:lnTo>
                <a:lnTo>
                  <a:pt x="133316" y="5532543"/>
                </a:lnTo>
                <a:lnTo>
                  <a:pt x="166707" y="5586935"/>
                </a:lnTo>
                <a:lnTo>
                  <a:pt x="203473" y="5639173"/>
                </a:lnTo>
                <a:lnTo>
                  <a:pt x="243512" y="5689092"/>
                </a:lnTo>
                <a:lnTo>
                  <a:pt x="286719" y="5736521"/>
                </a:lnTo>
                <a:lnTo>
                  <a:pt x="332994" y="5781294"/>
                </a:lnTo>
                <a:lnTo>
                  <a:pt x="369570" y="5813298"/>
                </a:lnTo>
                <a:lnTo>
                  <a:pt x="408432" y="5843016"/>
                </a:lnTo>
                <a:lnTo>
                  <a:pt x="461635" y="5880496"/>
                </a:lnTo>
                <a:lnTo>
                  <a:pt x="517223" y="5914339"/>
                </a:lnTo>
                <a:lnTo>
                  <a:pt x="574929" y="5944468"/>
                </a:lnTo>
                <a:lnTo>
                  <a:pt x="634485" y="5970806"/>
                </a:lnTo>
                <a:lnTo>
                  <a:pt x="695625" y="5993277"/>
                </a:lnTo>
                <a:lnTo>
                  <a:pt x="758082" y="6011805"/>
                </a:lnTo>
                <a:lnTo>
                  <a:pt x="821589" y="6026312"/>
                </a:lnTo>
                <a:lnTo>
                  <a:pt x="885880" y="6036722"/>
                </a:lnTo>
                <a:lnTo>
                  <a:pt x="950688" y="6042959"/>
                </a:lnTo>
                <a:lnTo>
                  <a:pt x="1015746" y="6044946"/>
                </a:lnTo>
                <a:lnTo>
                  <a:pt x="7623809" y="6044945"/>
                </a:lnTo>
                <a:lnTo>
                  <a:pt x="7675626" y="6043421"/>
                </a:lnTo>
                <a:lnTo>
                  <a:pt x="7727442" y="6039611"/>
                </a:lnTo>
                <a:lnTo>
                  <a:pt x="7801134" y="6029418"/>
                </a:lnTo>
                <a:lnTo>
                  <a:pt x="7873018" y="6014042"/>
                </a:lnTo>
                <a:lnTo>
                  <a:pt x="7942900" y="5993683"/>
                </a:lnTo>
                <a:lnTo>
                  <a:pt x="8010589" y="5968546"/>
                </a:lnTo>
                <a:lnTo>
                  <a:pt x="8075890" y="5938830"/>
                </a:lnTo>
                <a:lnTo>
                  <a:pt x="8138612" y="5904738"/>
                </a:lnTo>
                <a:lnTo>
                  <a:pt x="8198562" y="5866472"/>
                </a:lnTo>
                <a:lnTo>
                  <a:pt x="8255547" y="5824234"/>
                </a:lnTo>
                <a:lnTo>
                  <a:pt x="8309375" y="5778226"/>
                </a:lnTo>
                <a:lnTo>
                  <a:pt x="8359854" y="5728649"/>
                </a:lnTo>
                <a:lnTo>
                  <a:pt x="8406790" y="5675705"/>
                </a:lnTo>
                <a:lnTo>
                  <a:pt x="8449991" y="5619596"/>
                </a:lnTo>
                <a:lnTo>
                  <a:pt x="8489265" y="5560525"/>
                </a:lnTo>
                <a:lnTo>
                  <a:pt x="8524418" y="5498692"/>
                </a:lnTo>
                <a:lnTo>
                  <a:pt x="8555259" y="5434300"/>
                </a:lnTo>
                <a:lnTo>
                  <a:pt x="8581595" y="5367551"/>
                </a:lnTo>
                <a:lnTo>
                  <a:pt x="8603232" y="5298646"/>
                </a:lnTo>
                <a:lnTo>
                  <a:pt x="8613648" y="5254578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8063" y="1622734"/>
            <a:ext cx="3653537" cy="5108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4599"/>
              </a:lnSpc>
            </a:pPr>
            <a:r>
              <a:rPr sz="2800" dirty="0">
                <a:solidFill>
                  <a:srgbClr val="3D7DDB"/>
                </a:solidFill>
                <a:latin typeface="Arial Rounded MT Bold"/>
                <a:cs typeface="Arial Rounded MT Bold"/>
              </a:rPr>
              <a:t>Student</a:t>
            </a:r>
            <a:r>
              <a:rPr sz="2800" spc="-20" dirty="0">
                <a:solidFill>
                  <a:srgbClr val="3D7DDB"/>
                </a:solidFill>
                <a:latin typeface="Arial Rounded MT Bold"/>
                <a:cs typeface="Arial Rounded MT Bold"/>
              </a:rPr>
              <a:t> </a:t>
            </a:r>
            <a:r>
              <a:rPr sz="2800" spc="0" dirty="0">
                <a:solidFill>
                  <a:srgbClr val="3D7DDB"/>
                </a:solidFill>
                <a:latin typeface="Arial Rounded MT Bold"/>
                <a:cs typeface="Arial Rounded MT Bold"/>
              </a:rPr>
              <a:t>Epic</a:t>
            </a:r>
            <a:r>
              <a:rPr sz="2800" spc="-20" dirty="0">
                <a:solidFill>
                  <a:srgbClr val="3D7DDB"/>
                </a:solidFill>
                <a:latin typeface="Arial Rounded MT Bold"/>
                <a:cs typeface="Arial Rounded MT Bold"/>
              </a:rPr>
              <a:t> </a:t>
            </a:r>
            <a:r>
              <a:rPr sz="2800" spc="0" dirty="0">
                <a:solidFill>
                  <a:srgbClr val="3D7DDB"/>
                </a:solidFill>
                <a:latin typeface="Arial Rounded MT Bold"/>
                <a:cs typeface="Arial Rounded MT Bold"/>
              </a:rPr>
              <a:t>Cou</a:t>
            </a:r>
            <a:r>
              <a:rPr sz="2800" spc="-70" dirty="0">
                <a:solidFill>
                  <a:srgbClr val="3D7DDB"/>
                </a:solidFill>
                <a:latin typeface="Arial Rounded MT Bold"/>
                <a:cs typeface="Arial Rounded MT Bold"/>
              </a:rPr>
              <a:t>r</a:t>
            </a:r>
            <a:r>
              <a:rPr sz="2800" spc="0" dirty="0">
                <a:solidFill>
                  <a:srgbClr val="3D7DDB"/>
                </a:solidFill>
                <a:latin typeface="Arial Rounded MT Bold"/>
                <a:cs typeface="Arial Rounded MT Bold"/>
              </a:rPr>
              <a:t>se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8063" y="2124635"/>
            <a:ext cx="6744334" cy="2768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2801" y="2222686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take NOTE of a few things before beginning the module: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current version of Epic that is in production at Children’s Health has a different color scheme; functionality is all the same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You must LISTEN to the entire video or lesson as you go thru the CBT.  If you fast forward or X out before the video is done, you will not receive credit for  the module and will not be able to move forward in the curriculum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production version of Epic arranges notes a little different than what is presented in the module.  A nursing student should not be writing a note in the patient chart unless the nurse and instructor are consulted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68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617" y="931671"/>
            <a:ext cx="8043545" cy="698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spc="-25" dirty="0">
                <a:latin typeface="Calibri"/>
                <a:cs typeface="Calibri"/>
              </a:rPr>
              <a:t>Compl</a:t>
            </a:r>
            <a:r>
              <a:rPr sz="4400" spc="-55" dirty="0">
                <a:latin typeface="Calibri"/>
                <a:cs typeface="Calibri"/>
              </a:rPr>
              <a:t>e</a:t>
            </a:r>
            <a:r>
              <a:rPr sz="4400" spc="-20" dirty="0">
                <a:latin typeface="Calibri"/>
                <a:cs typeface="Calibri"/>
              </a:rPr>
              <a:t>ting</a:t>
            </a:r>
            <a:r>
              <a:rPr sz="4400" spc="30" dirty="0">
                <a:latin typeface="Calibri"/>
                <a:cs typeface="Calibri"/>
              </a:rPr>
              <a:t> </a:t>
            </a:r>
            <a:r>
              <a:rPr sz="4400" spc="-305" dirty="0">
                <a:latin typeface="Calibri"/>
                <a:cs typeface="Calibri"/>
              </a:rPr>
              <a:t>T</a:t>
            </a:r>
            <a:r>
              <a:rPr sz="4400" spc="-110" dirty="0">
                <a:latin typeface="Calibri"/>
                <a:cs typeface="Calibri"/>
              </a:rPr>
              <a:t>r</a:t>
            </a:r>
            <a:r>
              <a:rPr sz="4400" spc="-30" dirty="0">
                <a:latin typeface="Calibri"/>
                <a:cs typeface="Calibri"/>
              </a:rPr>
              <a:t>a</a:t>
            </a:r>
            <a:r>
              <a:rPr sz="4400" spc="-5" dirty="0">
                <a:latin typeface="Calibri"/>
                <a:cs typeface="Calibri"/>
              </a:rPr>
              <a:t>ini</a:t>
            </a:r>
            <a:r>
              <a:rPr sz="4400" spc="0" dirty="0">
                <a:latin typeface="Calibri"/>
                <a:cs typeface="Calibri"/>
              </a:rPr>
              <a:t>n</a:t>
            </a:r>
            <a:r>
              <a:rPr sz="4400" spc="-25" dirty="0">
                <a:latin typeface="Calibri"/>
                <a:cs typeface="Calibri"/>
              </a:rPr>
              <a:t>g</a:t>
            </a:r>
            <a:r>
              <a:rPr sz="4400" spc="4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spc="0" dirty="0">
                <a:latin typeface="Calibri"/>
                <a:cs typeface="Calibri"/>
              </a:rPr>
              <a:t>n</a:t>
            </a:r>
            <a:r>
              <a:rPr sz="4400" spc="10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Corne</a:t>
            </a:r>
            <a:r>
              <a:rPr sz="4400" spc="-95" dirty="0">
                <a:latin typeface="Calibri"/>
                <a:cs typeface="Calibri"/>
              </a:rPr>
              <a:t>r</a:t>
            </a:r>
            <a:r>
              <a:rPr sz="4400" spc="-70" dirty="0">
                <a:latin typeface="Calibri"/>
                <a:cs typeface="Calibri"/>
              </a:rPr>
              <a:t>s</a:t>
            </a:r>
            <a:r>
              <a:rPr sz="4400" spc="-55" dirty="0">
                <a:latin typeface="Calibri"/>
                <a:cs typeface="Calibri"/>
              </a:rPr>
              <a:t>t</a:t>
            </a:r>
            <a:r>
              <a:rPr sz="4400" spc="-25" dirty="0">
                <a:latin typeface="Calibri"/>
                <a:cs typeface="Calibri"/>
              </a:rPr>
              <a:t>one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2087880"/>
            <a:ext cx="3552825" cy="3950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just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sz="3000" spc="-1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th</a:t>
            </a:r>
            <a:r>
              <a:rPr sz="3000" spc="-15" dirty="0">
                <a:latin typeface="Calibri"/>
                <a:cs typeface="Calibri"/>
              </a:rPr>
              <a:t>e </a:t>
            </a:r>
            <a:r>
              <a:rPr sz="3000" spc="0" dirty="0">
                <a:latin typeface="Calibri"/>
                <a:cs typeface="Calibri"/>
              </a:rPr>
              <a:t>bo</a:t>
            </a:r>
            <a:r>
              <a:rPr sz="3000" spc="-50" dirty="0">
                <a:latin typeface="Calibri"/>
                <a:cs typeface="Calibri"/>
              </a:rPr>
              <a:t>t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0" dirty="0">
                <a:latin typeface="Calibri"/>
                <a:cs typeface="Calibri"/>
              </a:rPr>
              <a:t>om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of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the</a:t>
            </a:r>
            <a:r>
              <a:rPr sz="3000" spc="-15" dirty="0">
                <a:latin typeface="Calibri"/>
                <a:cs typeface="Calibri"/>
              </a:rPr>
              <a:t> Sc</a:t>
            </a:r>
            <a:r>
              <a:rPr sz="3000" spc="-60" dirty="0">
                <a:latin typeface="Calibri"/>
                <a:cs typeface="Calibri"/>
              </a:rPr>
              <a:t>r</a:t>
            </a:r>
            <a:r>
              <a:rPr sz="3000" spc="-20" dirty="0">
                <a:latin typeface="Calibri"/>
                <a:cs typeface="Calibri"/>
              </a:rPr>
              <a:t>een </a:t>
            </a:r>
            <a:r>
              <a:rPr sz="3000" spc="-55" dirty="0">
                <a:latin typeface="Calibri"/>
                <a:cs typeface="Calibri"/>
              </a:rPr>
              <a:t>y</a:t>
            </a:r>
            <a:r>
              <a:rPr sz="3000" spc="-20" dirty="0">
                <a:latin typeface="Calibri"/>
                <a:cs typeface="Calibri"/>
              </a:rPr>
              <a:t>ou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will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click </a:t>
            </a:r>
            <a:r>
              <a:rPr sz="3000" spc="0" dirty="0">
                <a:latin typeface="Calibri"/>
                <a:cs typeface="Calibri"/>
              </a:rPr>
              <a:t>on </a:t>
            </a:r>
            <a:r>
              <a:rPr sz="3000" spc="-5" dirty="0">
                <a:latin typeface="Calibri"/>
                <a:cs typeface="Calibri"/>
              </a:rPr>
              <a:t>Vie</a:t>
            </a:r>
            <a:r>
              <a:rPr sz="3000" spc="0" dirty="0">
                <a:latin typeface="Calibri"/>
                <a:cs typeface="Calibri"/>
              </a:rPr>
              <a:t>w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200" dirty="0">
                <a:latin typeface="Calibri"/>
                <a:cs typeface="Calibri"/>
              </a:rPr>
              <a:t>T</a:t>
            </a:r>
            <a:r>
              <a:rPr sz="3000" spc="-80" dirty="0">
                <a:latin typeface="Calibri"/>
                <a:cs typeface="Calibri"/>
              </a:rPr>
              <a:t>r</a:t>
            </a:r>
            <a:r>
              <a:rPr sz="3000" spc="0" dirty="0">
                <a:latin typeface="Calibri"/>
                <a:cs typeface="Calibri"/>
              </a:rPr>
              <a:t>ans</a:t>
            </a:r>
            <a:r>
              <a:rPr sz="3000" spc="-20" dirty="0">
                <a:latin typeface="Calibri"/>
                <a:cs typeface="Calibri"/>
              </a:rPr>
              <a:t>cr</a:t>
            </a:r>
            <a:r>
              <a:rPr sz="3000" spc="0" dirty="0">
                <a:latin typeface="Calibri"/>
                <a:cs typeface="Calibri"/>
              </a:rPr>
              <a:t>i</a:t>
            </a:r>
            <a:r>
              <a:rPr sz="3000" spc="-15" dirty="0">
                <a:latin typeface="Calibri"/>
                <a:cs typeface="Calibri"/>
              </a:rPr>
              <a:t>p</a:t>
            </a:r>
            <a:r>
              <a:rPr sz="3000" spc="-10" dirty="0"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45"/>
              </a:spcBef>
              <a:buFont typeface="Arial"/>
              <a:buChar char="•"/>
            </a:pPr>
            <a:endParaRPr sz="650"/>
          </a:p>
          <a:p>
            <a:pPr marL="355600" marR="368935" indent="-342900" algn="just">
              <a:lnSpc>
                <a:spcPts val="2880"/>
              </a:lnSpc>
              <a:buFont typeface="Arial"/>
              <a:buChar char="•"/>
              <a:tabLst>
                <a:tab pos="354965" algn="l"/>
              </a:tabLst>
            </a:pPr>
            <a:r>
              <a:rPr sz="3000" spc="-220" dirty="0">
                <a:latin typeface="Calibri"/>
                <a:cs typeface="Calibri"/>
              </a:rPr>
              <a:t>Y</a:t>
            </a:r>
            <a:r>
              <a:rPr sz="3000" spc="0" dirty="0">
                <a:latin typeface="Calibri"/>
                <a:cs typeface="Calibri"/>
              </a:rPr>
              <a:t>ou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should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h</a:t>
            </a:r>
            <a:r>
              <a:rPr sz="3000" spc="-50" dirty="0">
                <a:latin typeface="Calibri"/>
                <a:cs typeface="Calibri"/>
              </a:rPr>
              <a:t>a</a:t>
            </a:r>
            <a:r>
              <a:rPr sz="3000" spc="-45" dirty="0">
                <a:latin typeface="Calibri"/>
                <a:cs typeface="Calibri"/>
              </a:rPr>
              <a:t>v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1</a:t>
            </a:r>
            <a:r>
              <a:rPr sz="3000" spc="-10" dirty="0">
                <a:latin typeface="Calibri"/>
                <a:cs typeface="Calibri"/>
              </a:rPr>
              <a:t> curriculum </a:t>
            </a:r>
            <a:r>
              <a:rPr sz="3000" spc="0" dirty="0">
                <a:latin typeface="Calibri"/>
                <a:cs typeface="Calibri"/>
              </a:rPr>
              <a:t>in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55" dirty="0">
                <a:latin typeface="Calibri"/>
                <a:cs typeface="Calibri"/>
              </a:rPr>
              <a:t>y</a:t>
            </a:r>
            <a:r>
              <a:rPr sz="3000" spc="-20" dirty="0">
                <a:latin typeface="Calibri"/>
                <a:cs typeface="Calibri"/>
              </a:rPr>
              <a:t>ou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spc="-10" dirty="0">
                <a:latin typeface="Calibri"/>
                <a:cs typeface="Calibri"/>
              </a:rPr>
              <a:t> assigned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80" dirty="0">
                <a:latin typeface="Calibri"/>
                <a:cs typeface="Calibri"/>
              </a:rPr>
              <a:t>r</a:t>
            </a:r>
            <a:r>
              <a:rPr sz="3000" spc="0" dirty="0">
                <a:latin typeface="Calibri"/>
                <a:cs typeface="Calibri"/>
              </a:rPr>
              <a:t>aining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19"/>
              </a:spcBef>
              <a:buFont typeface="Arial"/>
              <a:buChar char="•"/>
            </a:pPr>
            <a:endParaRPr sz="700"/>
          </a:p>
          <a:p>
            <a:pPr marL="355600" marR="205740" indent="-342900">
              <a:lnSpc>
                <a:spcPts val="2880"/>
              </a:lnSpc>
              <a:buFont typeface="Arial"/>
              <a:buChar char="•"/>
              <a:tabLst>
                <a:tab pos="354965" algn="l"/>
              </a:tabLst>
            </a:pPr>
            <a:r>
              <a:rPr sz="3000" dirty="0">
                <a:latin typeface="Calibri"/>
                <a:cs typeface="Calibri"/>
              </a:rPr>
              <a:t>Click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on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th</a:t>
            </a:r>
            <a:r>
              <a:rPr sz="3000" spc="-15" dirty="0">
                <a:latin typeface="Calibri"/>
                <a:cs typeface="Calibri"/>
              </a:rPr>
              <a:t>e </a:t>
            </a:r>
            <a:r>
              <a:rPr sz="3000" spc="0" dirty="0">
                <a:latin typeface="Calibri"/>
                <a:cs typeface="Calibri"/>
              </a:rPr>
              <a:t>Launch bu</a:t>
            </a:r>
            <a:r>
              <a:rPr sz="3000" spc="-50" dirty="0">
                <a:latin typeface="Calibri"/>
                <a:cs typeface="Calibri"/>
              </a:rPr>
              <a:t>t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0" dirty="0">
                <a:latin typeface="Calibri"/>
                <a:cs typeface="Calibri"/>
              </a:rPr>
              <a:t>on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spc="0" dirty="0">
                <a:latin typeface="Calibri"/>
                <a:cs typeface="Calibri"/>
              </a:rPr>
              <a:t>o </a:t>
            </a:r>
            <a:r>
              <a:rPr sz="3000" spc="-40" dirty="0">
                <a:latin typeface="Calibri"/>
                <a:cs typeface="Calibri"/>
              </a:rPr>
              <a:t>st</a:t>
            </a:r>
            <a:r>
              <a:rPr sz="3000" spc="0" dirty="0">
                <a:latin typeface="Calibri"/>
                <a:cs typeface="Calibri"/>
              </a:rPr>
              <a:t>a</a:t>
            </a:r>
            <a:r>
              <a:rPr sz="3000" spc="-20" dirty="0">
                <a:latin typeface="Calibri"/>
                <a:cs typeface="Calibri"/>
              </a:rPr>
              <a:t>r</a:t>
            </a:r>
            <a:r>
              <a:rPr sz="3000" spc="-10" dirty="0">
                <a:latin typeface="Calibri"/>
                <a:cs typeface="Calibri"/>
              </a:rPr>
              <a:t>t t</a:t>
            </a:r>
            <a:r>
              <a:rPr sz="3000" spc="-80" dirty="0">
                <a:latin typeface="Calibri"/>
                <a:cs typeface="Calibri"/>
              </a:rPr>
              <a:t>r</a:t>
            </a:r>
            <a:r>
              <a:rPr sz="3000" spc="0" dirty="0">
                <a:latin typeface="Calibri"/>
                <a:cs typeface="Calibri"/>
              </a:rPr>
              <a:t>aining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</a:tabLst>
            </a:pPr>
            <a:r>
              <a:rPr sz="3000" spc="-220" dirty="0">
                <a:latin typeface="Calibri"/>
                <a:cs typeface="Calibri"/>
              </a:rPr>
              <a:t>Y</a:t>
            </a:r>
            <a:r>
              <a:rPr sz="3000" spc="0" dirty="0">
                <a:latin typeface="Calibri"/>
                <a:cs typeface="Calibri"/>
              </a:rPr>
              <a:t>ou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will </a:t>
            </a:r>
            <a:r>
              <a:rPr sz="3000" b="1" spc="-25" dirty="0">
                <a:latin typeface="Calibri"/>
                <a:cs typeface="Calibri"/>
              </a:rPr>
              <a:t>comple</a:t>
            </a:r>
            <a:r>
              <a:rPr sz="3000" b="1" spc="-55" dirty="0">
                <a:latin typeface="Calibri"/>
                <a:cs typeface="Calibri"/>
              </a:rPr>
              <a:t>t</a:t>
            </a:r>
            <a:r>
              <a:rPr sz="3000" b="1" spc="0" dirty="0">
                <a:latin typeface="Calibri"/>
                <a:cs typeface="Calibri"/>
              </a:rPr>
              <a:t>e</a:t>
            </a:r>
            <a:r>
              <a:rPr sz="3000" b="1" spc="-20" dirty="0">
                <a:latin typeface="Calibri"/>
                <a:cs typeface="Calibri"/>
              </a:rPr>
              <a:t> 3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59502" y="2124455"/>
            <a:ext cx="4022597" cy="461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5400" y="3165348"/>
            <a:ext cx="4038599" cy="3083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36039" y="5928359"/>
            <a:ext cx="3500120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b="1" spc="-20" dirty="0">
                <a:latin typeface="Calibri"/>
                <a:cs typeface="Calibri"/>
              </a:rPr>
              <a:t>modules </a:t>
            </a:r>
            <a:r>
              <a:rPr sz="3000" spc="-20" dirty="0">
                <a:latin typeface="Calibri"/>
                <a:cs typeface="Calibri"/>
              </a:rPr>
              <a:t>and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b="1" spc="-50" dirty="0">
                <a:latin typeface="Calibri"/>
                <a:cs typeface="Calibri"/>
              </a:rPr>
              <a:t>t</a:t>
            </a:r>
            <a:r>
              <a:rPr sz="3000" b="1" spc="-15" dirty="0">
                <a:latin typeface="Calibri"/>
                <a:cs typeface="Calibri"/>
              </a:rPr>
              <a:t>a</a:t>
            </a:r>
            <a:r>
              <a:rPr sz="3000" b="1" spc="-100" dirty="0">
                <a:latin typeface="Calibri"/>
                <a:cs typeface="Calibri"/>
              </a:rPr>
              <a:t>k</a:t>
            </a:r>
            <a:r>
              <a:rPr sz="3000" b="1" spc="0" dirty="0">
                <a:latin typeface="Calibri"/>
                <a:cs typeface="Calibri"/>
              </a:rPr>
              <a:t>e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spc="-40" dirty="0">
                <a:latin typeface="Calibri"/>
                <a:cs typeface="Calibri"/>
              </a:rPr>
              <a:t>t</a:t>
            </a:r>
            <a:r>
              <a:rPr sz="3000" b="1" spc="0" dirty="0">
                <a:latin typeface="Calibri"/>
                <a:cs typeface="Calibri"/>
              </a:rPr>
              <a:t>e</a:t>
            </a:r>
            <a:r>
              <a:rPr sz="3000" b="1" spc="-55" dirty="0">
                <a:latin typeface="Calibri"/>
                <a:cs typeface="Calibri"/>
              </a:rPr>
              <a:t>st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5334" y="0"/>
                </a:moveTo>
                <a:lnTo>
                  <a:pt x="0" y="0"/>
                </a:lnTo>
                <a:lnTo>
                  <a:pt x="0" y="5334"/>
                </a:lnTo>
                <a:lnTo>
                  <a:pt x="5334" y="0"/>
                </a:lnTo>
                <a:close/>
              </a:path>
              <a:path w="9144000" h="6858000">
                <a:moveTo>
                  <a:pt x="9144000" y="5333"/>
                </a:moveTo>
                <a:lnTo>
                  <a:pt x="9139428" y="0"/>
                </a:lnTo>
                <a:lnTo>
                  <a:pt x="5334" y="0"/>
                </a:lnTo>
                <a:lnTo>
                  <a:pt x="0" y="5334"/>
                </a:lnTo>
                <a:lnTo>
                  <a:pt x="9144000" y="5333"/>
                </a:lnTo>
                <a:close/>
              </a:path>
              <a:path w="9144000" h="6858000">
                <a:moveTo>
                  <a:pt x="5333" y="6853428"/>
                </a:moveTo>
                <a:lnTo>
                  <a:pt x="5333" y="5334"/>
                </a:lnTo>
                <a:lnTo>
                  <a:pt x="0" y="5334"/>
                </a:lnTo>
                <a:lnTo>
                  <a:pt x="0" y="6853428"/>
                </a:lnTo>
                <a:lnTo>
                  <a:pt x="5333" y="6853428"/>
                </a:lnTo>
                <a:close/>
              </a:path>
              <a:path w="9144000" h="6858000">
                <a:moveTo>
                  <a:pt x="9144000" y="6853428"/>
                </a:moveTo>
                <a:lnTo>
                  <a:pt x="0" y="6853428"/>
                </a:lnTo>
                <a:lnTo>
                  <a:pt x="5334" y="6858000"/>
                </a:lnTo>
                <a:lnTo>
                  <a:pt x="9139428" y="6858000"/>
                </a:lnTo>
                <a:lnTo>
                  <a:pt x="9144000" y="6853428"/>
                </a:lnTo>
                <a:close/>
              </a:path>
              <a:path w="9144000" h="6858000">
                <a:moveTo>
                  <a:pt x="5333" y="6858000"/>
                </a:moveTo>
                <a:lnTo>
                  <a:pt x="0" y="6853428"/>
                </a:lnTo>
                <a:lnTo>
                  <a:pt x="0" y="6858000"/>
                </a:lnTo>
                <a:lnTo>
                  <a:pt x="5333" y="6858000"/>
                </a:lnTo>
                <a:close/>
              </a:path>
              <a:path w="9144000" h="6858000">
                <a:moveTo>
                  <a:pt x="9144000" y="5333"/>
                </a:moveTo>
                <a:lnTo>
                  <a:pt x="9144000" y="0"/>
                </a:lnTo>
                <a:lnTo>
                  <a:pt x="9139428" y="0"/>
                </a:lnTo>
                <a:lnTo>
                  <a:pt x="9144000" y="5333"/>
                </a:lnTo>
                <a:close/>
              </a:path>
              <a:path w="9144000" h="6858000">
                <a:moveTo>
                  <a:pt x="9144000" y="6853428"/>
                </a:moveTo>
                <a:lnTo>
                  <a:pt x="9144000" y="5333"/>
                </a:lnTo>
                <a:lnTo>
                  <a:pt x="9139428" y="5333"/>
                </a:lnTo>
                <a:lnTo>
                  <a:pt x="9139428" y="6853428"/>
                </a:lnTo>
                <a:lnTo>
                  <a:pt x="9144000" y="6853428"/>
                </a:lnTo>
                <a:close/>
              </a:path>
              <a:path w="9144000" h="6858000">
                <a:moveTo>
                  <a:pt x="9144000" y="6858000"/>
                </a:moveTo>
                <a:lnTo>
                  <a:pt x="9144000" y="6853428"/>
                </a:lnTo>
                <a:lnTo>
                  <a:pt x="9139428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6854" y="762000"/>
            <a:ext cx="8613648" cy="6248400"/>
          </a:xfrm>
          <a:custGeom>
            <a:avLst/>
            <a:gdLst/>
            <a:ahLst/>
            <a:cxnLst/>
            <a:rect l="l" t="t" r="r" b="b"/>
            <a:pathLst>
              <a:path w="8613648" h="6248400">
                <a:moveTo>
                  <a:pt x="8613648" y="5207507"/>
                </a:moveTo>
                <a:lnTo>
                  <a:pt x="8613648" y="1041653"/>
                </a:lnTo>
                <a:lnTo>
                  <a:pt x="8610195" y="956219"/>
                </a:lnTo>
                <a:lnTo>
                  <a:pt x="8600015" y="872687"/>
                </a:lnTo>
                <a:lnTo>
                  <a:pt x="8583375" y="791325"/>
                </a:lnTo>
                <a:lnTo>
                  <a:pt x="8560545" y="712402"/>
                </a:lnTo>
                <a:lnTo>
                  <a:pt x="8531792" y="636186"/>
                </a:lnTo>
                <a:lnTo>
                  <a:pt x="8497384" y="562945"/>
                </a:lnTo>
                <a:lnTo>
                  <a:pt x="8457589" y="492946"/>
                </a:lnTo>
                <a:lnTo>
                  <a:pt x="8412675" y="426457"/>
                </a:lnTo>
                <a:lnTo>
                  <a:pt x="8362910" y="363748"/>
                </a:lnTo>
                <a:lnTo>
                  <a:pt x="8308562" y="305085"/>
                </a:lnTo>
                <a:lnTo>
                  <a:pt x="8249899" y="250737"/>
                </a:lnTo>
                <a:lnTo>
                  <a:pt x="8187190" y="200972"/>
                </a:lnTo>
                <a:lnTo>
                  <a:pt x="8120701" y="156058"/>
                </a:lnTo>
                <a:lnTo>
                  <a:pt x="8050702" y="116263"/>
                </a:lnTo>
                <a:lnTo>
                  <a:pt x="7977461" y="81855"/>
                </a:lnTo>
                <a:lnTo>
                  <a:pt x="7901245" y="53102"/>
                </a:lnTo>
                <a:lnTo>
                  <a:pt x="7822322" y="30272"/>
                </a:lnTo>
                <a:lnTo>
                  <a:pt x="7740960" y="13632"/>
                </a:lnTo>
                <a:lnTo>
                  <a:pt x="7657428" y="3452"/>
                </a:lnTo>
                <a:lnTo>
                  <a:pt x="7571994" y="0"/>
                </a:lnTo>
                <a:lnTo>
                  <a:pt x="1040891" y="0"/>
                </a:lnTo>
                <a:lnTo>
                  <a:pt x="955462" y="3452"/>
                </a:lnTo>
                <a:lnTo>
                  <a:pt x="871946" y="13632"/>
                </a:lnTo>
                <a:lnTo>
                  <a:pt x="790610" y="30272"/>
                </a:lnTo>
                <a:lnTo>
                  <a:pt x="711720" y="53102"/>
                </a:lnTo>
                <a:lnTo>
                  <a:pt x="635543" y="81855"/>
                </a:lnTo>
                <a:lnTo>
                  <a:pt x="562347" y="116263"/>
                </a:lnTo>
                <a:lnTo>
                  <a:pt x="492398" y="156058"/>
                </a:lnTo>
                <a:lnTo>
                  <a:pt x="425964" y="200972"/>
                </a:lnTo>
                <a:lnTo>
                  <a:pt x="363310" y="250737"/>
                </a:lnTo>
                <a:lnTo>
                  <a:pt x="304704" y="305085"/>
                </a:lnTo>
                <a:lnTo>
                  <a:pt x="250413" y="363748"/>
                </a:lnTo>
                <a:lnTo>
                  <a:pt x="200704" y="426457"/>
                </a:lnTo>
                <a:lnTo>
                  <a:pt x="155844" y="492946"/>
                </a:lnTo>
                <a:lnTo>
                  <a:pt x="116099" y="562945"/>
                </a:lnTo>
                <a:lnTo>
                  <a:pt x="81736" y="636186"/>
                </a:lnTo>
                <a:lnTo>
                  <a:pt x="53023" y="712402"/>
                </a:lnTo>
                <a:lnTo>
                  <a:pt x="30225" y="791325"/>
                </a:lnTo>
                <a:lnTo>
                  <a:pt x="13611" y="872687"/>
                </a:lnTo>
                <a:lnTo>
                  <a:pt x="3447" y="956219"/>
                </a:lnTo>
                <a:lnTo>
                  <a:pt x="0" y="1041653"/>
                </a:lnTo>
                <a:lnTo>
                  <a:pt x="0" y="5207508"/>
                </a:lnTo>
                <a:lnTo>
                  <a:pt x="3447" y="5292937"/>
                </a:lnTo>
                <a:lnTo>
                  <a:pt x="13611" y="5376453"/>
                </a:lnTo>
                <a:lnTo>
                  <a:pt x="30225" y="5457789"/>
                </a:lnTo>
                <a:lnTo>
                  <a:pt x="53023" y="5536679"/>
                </a:lnTo>
                <a:lnTo>
                  <a:pt x="81736" y="5612856"/>
                </a:lnTo>
                <a:lnTo>
                  <a:pt x="116099" y="5686052"/>
                </a:lnTo>
                <a:lnTo>
                  <a:pt x="155844" y="5756001"/>
                </a:lnTo>
                <a:lnTo>
                  <a:pt x="200704" y="5822435"/>
                </a:lnTo>
                <a:lnTo>
                  <a:pt x="250413" y="5885089"/>
                </a:lnTo>
                <a:lnTo>
                  <a:pt x="304704" y="5943695"/>
                </a:lnTo>
                <a:lnTo>
                  <a:pt x="363310" y="5997986"/>
                </a:lnTo>
                <a:lnTo>
                  <a:pt x="425964" y="6047695"/>
                </a:lnTo>
                <a:lnTo>
                  <a:pt x="492398" y="6092555"/>
                </a:lnTo>
                <a:lnTo>
                  <a:pt x="562347" y="6132300"/>
                </a:lnTo>
                <a:lnTo>
                  <a:pt x="635543" y="6166663"/>
                </a:lnTo>
                <a:lnTo>
                  <a:pt x="711720" y="6195376"/>
                </a:lnTo>
                <a:lnTo>
                  <a:pt x="790610" y="6218174"/>
                </a:lnTo>
                <a:lnTo>
                  <a:pt x="871946" y="6234788"/>
                </a:lnTo>
                <a:lnTo>
                  <a:pt x="955462" y="6244952"/>
                </a:lnTo>
                <a:lnTo>
                  <a:pt x="1040892" y="6248400"/>
                </a:lnTo>
                <a:lnTo>
                  <a:pt x="7571994" y="6248399"/>
                </a:lnTo>
                <a:lnTo>
                  <a:pt x="7657428" y="6244952"/>
                </a:lnTo>
                <a:lnTo>
                  <a:pt x="7740960" y="6234788"/>
                </a:lnTo>
                <a:lnTo>
                  <a:pt x="7822322" y="6218174"/>
                </a:lnTo>
                <a:lnTo>
                  <a:pt x="7901245" y="6195376"/>
                </a:lnTo>
                <a:lnTo>
                  <a:pt x="7977461" y="6166663"/>
                </a:lnTo>
                <a:lnTo>
                  <a:pt x="8050702" y="6132300"/>
                </a:lnTo>
                <a:lnTo>
                  <a:pt x="8120701" y="6092555"/>
                </a:lnTo>
                <a:lnTo>
                  <a:pt x="8187190" y="6047695"/>
                </a:lnTo>
                <a:lnTo>
                  <a:pt x="8249899" y="5997986"/>
                </a:lnTo>
                <a:lnTo>
                  <a:pt x="8308562" y="5943695"/>
                </a:lnTo>
                <a:lnTo>
                  <a:pt x="8362910" y="5885089"/>
                </a:lnTo>
                <a:lnTo>
                  <a:pt x="8412675" y="5822435"/>
                </a:lnTo>
                <a:lnTo>
                  <a:pt x="8457589" y="5756001"/>
                </a:lnTo>
                <a:lnTo>
                  <a:pt x="8497384" y="5686052"/>
                </a:lnTo>
                <a:lnTo>
                  <a:pt x="8531792" y="5612856"/>
                </a:lnTo>
                <a:lnTo>
                  <a:pt x="8560545" y="5536679"/>
                </a:lnTo>
                <a:lnTo>
                  <a:pt x="8583375" y="5457789"/>
                </a:lnTo>
                <a:lnTo>
                  <a:pt x="8600015" y="5376453"/>
                </a:lnTo>
                <a:lnTo>
                  <a:pt x="8610195" y="5292937"/>
                </a:lnTo>
                <a:lnTo>
                  <a:pt x="8613648" y="5207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900" y="749808"/>
            <a:ext cx="8639556" cy="6273546"/>
          </a:xfrm>
          <a:custGeom>
            <a:avLst/>
            <a:gdLst/>
            <a:ahLst/>
            <a:cxnLst/>
            <a:rect l="l" t="t" r="r" b="b"/>
            <a:pathLst>
              <a:path w="8639556" h="6273546">
                <a:moveTo>
                  <a:pt x="8639556" y="5219699"/>
                </a:moveTo>
                <a:lnTo>
                  <a:pt x="8639556" y="1053845"/>
                </a:lnTo>
                <a:lnTo>
                  <a:pt x="8638032" y="999743"/>
                </a:lnTo>
                <a:lnTo>
                  <a:pt x="8633460" y="945641"/>
                </a:lnTo>
                <a:lnTo>
                  <a:pt x="8622966" y="869250"/>
                </a:lnTo>
                <a:lnTo>
                  <a:pt x="8607071" y="794716"/>
                </a:lnTo>
                <a:lnTo>
                  <a:pt x="8585987" y="722244"/>
                </a:lnTo>
                <a:lnTo>
                  <a:pt x="8559926" y="652034"/>
                </a:lnTo>
                <a:lnTo>
                  <a:pt x="8529100" y="584289"/>
                </a:lnTo>
                <a:lnTo>
                  <a:pt x="8493721" y="519212"/>
                </a:lnTo>
                <a:lnTo>
                  <a:pt x="8454001" y="457005"/>
                </a:lnTo>
                <a:lnTo>
                  <a:pt x="8410152" y="397870"/>
                </a:lnTo>
                <a:lnTo>
                  <a:pt x="8362386" y="342010"/>
                </a:lnTo>
                <a:lnTo>
                  <a:pt x="8310914" y="289626"/>
                </a:lnTo>
                <a:lnTo>
                  <a:pt x="8255950" y="240922"/>
                </a:lnTo>
                <a:lnTo>
                  <a:pt x="8197704" y="196099"/>
                </a:lnTo>
                <a:lnTo>
                  <a:pt x="8136389" y="155359"/>
                </a:lnTo>
                <a:lnTo>
                  <a:pt x="8072217" y="118906"/>
                </a:lnTo>
                <a:lnTo>
                  <a:pt x="8005399" y="86941"/>
                </a:lnTo>
                <a:lnTo>
                  <a:pt x="7936148" y="59667"/>
                </a:lnTo>
                <a:lnTo>
                  <a:pt x="7864675" y="37286"/>
                </a:lnTo>
                <a:lnTo>
                  <a:pt x="7791194" y="20000"/>
                </a:lnTo>
                <a:lnTo>
                  <a:pt x="7715914" y="8012"/>
                </a:lnTo>
                <a:lnTo>
                  <a:pt x="7639811" y="1588"/>
                </a:lnTo>
                <a:lnTo>
                  <a:pt x="7585709" y="21"/>
                </a:lnTo>
                <a:lnTo>
                  <a:pt x="1053846" y="0"/>
                </a:lnTo>
                <a:lnTo>
                  <a:pt x="976746" y="2512"/>
                </a:lnTo>
                <a:lnTo>
                  <a:pt x="900931" y="10636"/>
                </a:lnTo>
                <a:lnTo>
                  <a:pt x="826626" y="24176"/>
                </a:lnTo>
                <a:lnTo>
                  <a:pt x="754055" y="42936"/>
                </a:lnTo>
                <a:lnTo>
                  <a:pt x="683443" y="66722"/>
                </a:lnTo>
                <a:lnTo>
                  <a:pt x="615015" y="95339"/>
                </a:lnTo>
                <a:lnTo>
                  <a:pt x="548996" y="128590"/>
                </a:lnTo>
                <a:lnTo>
                  <a:pt x="485609" y="166281"/>
                </a:lnTo>
                <a:lnTo>
                  <a:pt x="425081" y="208217"/>
                </a:lnTo>
                <a:lnTo>
                  <a:pt x="367636" y="254203"/>
                </a:lnTo>
                <a:lnTo>
                  <a:pt x="313498" y="304042"/>
                </a:lnTo>
                <a:lnTo>
                  <a:pt x="262893" y="357541"/>
                </a:lnTo>
                <a:lnTo>
                  <a:pt x="216045" y="414503"/>
                </a:lnTo>
                <a:lnTo>
                  <a:pt x="173179" y="474734"/>
                </a:lnTo>
                <a:lnTo>
                  <a:pt x="134520" y="538038"/>
                </a:lnTo>
                <a:lnTo>
                  <a:pt x="100292" y="604220"/>
                </a:lnTo>
                <a:lnTo>
                  <a:pt x="70701" y="673141"/>
                </a:lnTo>
                <a:lnTo>
                  <a:pt x="46030" y="744438"/>
                </a:lnTo>
                <a:lnTo>
                  <a:pt x="26446" y="818083"/>
                </a:lnTo>
                <a:lnTo>
                  <a:pt x="12191" y="893826"/>
                </a:lnTo>
                <a:lnTo>
                  <a:pt x="5333" y="946404"/>
                </a:lnTo>
                <a:lnTo>
                  <a:pt x="1523" y="999744"/>
                </a:lnTo>
                <a:lnTo>
                  <a:pt x="0" y="1053846"/>
                </a:lnTo>
                <a:lnTo>
                  <a:pt x="0" y="5219700"/>
                </a:lnTo>
                <a:lnTo>
                  <a:pt x="1524" y="5273802"/>
                </a:lnTo>
                <a:lnTo>
                  <a:pt x="5334" y="5327904"/>
                </a:lnTo>
                <a:lnTo>
                  <a:pt x="12192" y="5380482"/>
                </a:lnTo>
                <a:lnTo>
                  <a:pt x="21336" y="5432298"/>
                </a:lnTo>
                <a:lnTo>
                  <a:pt x="25146" y="5449284"/>
                </a:lnTo>
                <a:lnTo>
                  <a:pt x="25146" y="1053846"/>
                </a:lnTo>
                <a:lnTo>
                  <a:pt x="26669" y="1000506"/>
                </a:lnTo>
                <a:lnTo>
                  <a:pt x="30479" y="948690"/>
                </a:lnTo>
                <a:lnTo>
                  <a:pt x="37337" y="896874"/>
                </a:lnTo>
                <a:lnTo>
                  <a:pt x="46498" y="846503"/>
                </a:lnTo>
                <a:lnTo>
                  <a:pt x="61140" y="783533"/>
                </a:lnTo>
                <a:lnTo>
                  <a:pt x="79999" y="721532"/>
                </a:lnTo>
                <a:lnTo>
                  <a:pt x="102896" y="660822"/>
                </a:lnTo>
                <a:lnTo>
                  <a:pt x="129671" y="601649"/>
                </a:lnTo>
                <a:lnTo>
                  <a:pt x="160162" y="544258"/>
                </a:lnTo>
                <a:lnTo>
                  <a:pt x="194208" y="488894"/>
                </a:lnTo>
                <a:lnTo>
                  <a:pt x="231648" y="435802"/>
                </a:lnTo>
                <a:lnTo>
                  <a:pt x="272319" y="385226"/>
                </a:lnTo>
                <a:lnTo>
                  <a:pt x="316061" y="337413"/>
                </a:lnTo>
                <a:lnTo>
                  <a:pt x="362711" y="292608"/>
                </a:lnTo>
                <a:lnTo>
                  <a:pt x="400049" y="259842"/>
                </a:lnTo>
                <a:lnTo>
                  <a:pt x="438911" y="229362"/>
                </a:lnTo>
                <a:lnTo>
                  <a:pt x="492942" y="191394"/>
                </a:lnTo>
                <a:lnTo>
                  <a:pt x="549344" y="157145"/>
                </a:lnTo>
                <a:lnTo>
                  <a:pt x="607858" y="126680"/>
                </a:lnTo>
                <a:lnTo>
                  <a:pt x="668220" y="100070"/>
                </a:lnTo>
                <a:lnTo>
                  <a:pt x="730172" y="77381"/>
                </a:lnTo>
                <a:lnTo>
                  <a:pt x="793450" y="58681"/>
                </a:lnTo>
                <a:lnTo>
                  <a:pt x="857794" y="44040"/>
                </a:lnTo>
                <a:lnTo>
                  <a:pt x="922942" y="33525"/>
                </a:lnTo>
                <a:lnTo>
                  <a:pt x="988634" y="27204"/>
                </a:lnTo>
                <a:lnTo>
                  <a:pt x="1053846" y="25157"/>
                </a:lnTo>
                <a:lnTo>
                  <a:pt x="7585709" y="25167"/>
                </a:lnTo>
                <a:lnTo>
                  <a:pt x="7637526" y="26648"/>
                </a:lnTo>
                <a:lnTo>
                  <a:pt x="7690866" y="30479"/>
                </a:lnTo>
                <a:lnTo>
                  <a:pt x="7765596" y="40952"/>
                </a:lnTo>
                <a:lnTo>
                  <a:pt x="7838450" y="56638"/>
                </a:lnTo>
                <a:lnTo>
                  <a:pt x="7909239" y="77336"/>
                </a:lnTo>
                <a:lnTo>
                  <a:pt x="7977771" y="102845"/>
                </a:lnTo>
                <a:lnTo>
                  <a:pt x="8043859" y="132964"/>
                </a:lnTo>
                <a:lnTo>
                  <a:pt x="8107312" y="167493"/>
                </a:lnTo>
                <a:lnTo>
                  <a:pt x="8167941" y="206229"/>
                </a:lnTo>
                <a:lnTo>
                  <a:pt x="8225557" y="248972"/>
                </a:lnTo>
                <a:lnTo>
                  <a:pt x="8279969" y="295522"/>
                </a:lnTo>
                <a:lnTo>
                  <a:pt x="8330988" y="345676"/>
                </a:lnTo>
                <a:lnTo>
                  <a:pt x="8378426" y="399234"/>
                </a:lnTo>
                <a:lnTo>
                  <a:pt x="8422091" y="455996"/>
                </a:lnTo>
                <a:lnTo>
                  <a:pt x="8461795" y="515759"/>
                </a:lnTo>
                <a:lnTo>
                  <a:pt x="8497348" y="578323"/>
                </a:lnTo>
                <a:lnTo>
                  <a:pt x="8528561" y="643486"/>
                </a:lnTo>
                <a:lnTo>
                  <a:pt x="8555244" y="711049"/>
                </a:lnTo>
                <a:lnTo>
                  <a:pt x="8577208" y="780810"/>
                </a:lnTo>
                <a:lnTo>
                  <a:pt x="8594262" y="852567"/>
                </a:lnTo>
                <a:lnTo>
                  <a:pt x="8606218" y="926120"/>
                </a:lnTo>
                <a:lnTo>
                  <a:pt x="8612886" y="1001267"/>
                </a:lnTo>
                <a:lnTo>
                  <a:pt x="8613648" y="1054607"/>
                </a:lnTo>
                <a:lnTo>
                  <a:pt x="8613648" y="5449225"/>
                </a:lnTo>
                <a:lnTo>
                  <a:pt x="8619113" y="5426162"/>
                </a:lnTo>
                <a:lnTo>
                  <a:pt x="8631293" y="5350796"/>
                </a:lnTo>
                <a:lnTo>
                  <a:pt x="8638032" y="5273801"/>
                </a:lnTo>
                <a:lnTo>
                  <a:pt x="8639556" y="5219699"/>
                </a:lnTo>
                <a:close/>
              </a:path>
              <a:path w="8639556" h="6273546">
                <a:moveTo>
                  <a:pt x="8613648" y="5449225"/>
                </a:moveTo>
                <a:lnTo>
                  <a:pt x="8613648" y="5219699"/>
                </a:lnTo>
                <a:lnTo>
                  <a:pt x="8612886" y="5273040"/>
                </a:lnTo>
                <a:lnTo>
                  <a:pt x="8608314" y="5324856"/>
                </a:lnTo>
                <a:lnTo>
                  <a:pt x="8598046" y="5399587"/>
                </a:lnTo>
                <a:lnTo>
                  <a:pt x="8582523" y="5472463"/>
                </a:lnTo>
                <a:lnTo>
                  <a:pt x="8561951" y="5543288"/>
                </a:lnTo>
                <a:lnTo>
                  <a:pt x="8536532" y="5611871"/>
                </a:lnTo>
                <a:lnTo>
                  <a:pt x="8506472" y="5678019"/>
                </a:lnTo>
                <a:lnTo>
                  <a:pt x="8471974" y="5741538"/>
                </a:lnTo>
                <a:lnTo>
                  <a:pt x="8433244" y="5802237"/>
                </a:lnTo>
                <a:lnTo>
                  <a:pt x="8390485" y="5859922"/>
                </a:lnTo>
                <a:lnTo>
                  <a:pt x="8343901" y="5914400"/>
                </a:lnTo>
                <a:lnTo>
                  <a:pt x="8293698" y="5965478"/>
                </a:lnTo>
                <a:lnTo>
                  <a:pt x="8240079" y="6012965"/>
                </a:lnTo>
                <a:lnTo>
                  <a:pt x="8183249" y="6056666"/>
                </a:lnTo>
                <a:lnTo>
                  <a:pt x="8123412" y="6096390"/>
                </a:lnTo>
                <a:lnTo>
                  <a:pt x="8060773" y="6131943"/>
                </a:lnTo>
                <a:lnTo>
                  <a:pt x="7995535" y="6163132"/>
                </a:lnTo>
                <a:lnTo>
                  <a:pt x="7927904" y="6189765"/>
                </a:lnTo>
                <a:lnTo>
                  <a:pt x="7858083" y="6211648"/>
                </a:lnTo>
                <a:lnTo>
                  <a:pt x="7786276" y="6228590"/>
                </a:lnTo>
                <a:lnTo>
                  <a:pt x="7712689" y="6240396"/>
                </a:lnTo>
                <a:lnTo>
                  <a:pt x="7637526" y="6246875"/>
                </a:lnTo>
                <a:lnTo>
                  <a:pt x="7585709" y="6248377"/>
                </a:lnTo>
                <a:lnTo>
                  <a:pt x="1053846" y="6248400"/>
                </a:lnTo>
                <a:lnTo>
                  <a:pt x="978309" y="6245677"/>
                </a:lnTo>
                <a:lnTo>
                  <a:pt x="904112" y="6237559"/>
                </a:lnTo>
                <a:lnTo>
                  <a:pt x="831463" y="6224226"/>
                </a:lnTo>
                <a:lnTo>
                  <a:pt x="760573" y="6205862"/>
                </a:lnTo>
                <a:lnTo>
                  <a:pt x="691653" y="6182646"/>
                </a:lnTo>
                <a:lnTo>
                  <a:pt x="624914" y="6154762"/>
                </a:lnTo>
                <a:lnTo>
                  <a:pt x="560565" y="6122390"/>
                </a:lnTo>
                <a:lnTo>
                  <a:pt x="498817" y="6085713"/>
                </a:lnTo>
                <a:lnTo>
                  <a:pt x="439881" y="6044911"/>
                </a:lnTo>
                <a:lnTo>
                  <a:pt x="383967" y="6000168"/>
                </a:lnTo>
                <a:lnTo>
                  <a:pt x="331285" y="5951665"/>
                </a:lnTo>
                <a:lnTo>
                  <a:pt x="282046" y="5899583"/>
                </a:lnTo>
                <a:lnTo>
                  <a:pt x="236461" y="5844105"/>
                </a:lnTo>
                <a:lnTo>
                  <a:pt x="194739" y="5785411"/>
                </a:lnTo>
                <a:lnTo>
                  <a:pt x="157092" y="5723684"/>
                </a:lnTo>
                <a:lnTo>
                  <a:pt x="123730" y="5659105"/>
                </a:lnTo>
                <a:lnTo>
                  <a:pt x="94863" y="5591857"/>
                </a:lnTo>
                <a:lnTo>
                  <a:pt x="70701" y="5522120"/>
                </a:lnTo>
                <a:lnTo>
                  <a:pt x="51456" y="5450077"/>
                </a:lnTo>
                <a:lnTo>
                  <a:pt x="37338" y="5375910"/>
                </a:lnTo>
                <a:lnTo>
                  <a:pt x="30480" y="5324094"/>
                </a:lnTo>
                <a:lnTo>
                  <a:pt x="26670" y="5272278"/>
                </a:lnTo>
                <a:lnTo>
                  <a:pt x="25146" y="5218938"/>
                </a:lnTo>
                <a:lnTo>
                  <a:pt x="25146" y="5449284"/>
                </a:lnTo>
                <a:lnTo>
                  <a:pt x="37159" y="5498116"/>
                </a:lnTo>
                <a:lnTo>
                  <a:pt x="56781" y="5562029"/>
                </a:lnTo>
                <a:lnTo>
                  <a:pt x="80157" y="5623996"/>
                </a:lnTo>
                <a:lnTo>
                  <a:pt x="107242" y="5683978"/>
                </a:lnTo>
                <a:lnTo>
                  <a:pt x="137993" y="5741936"/>
                </a:lnTo>
                <a:lnTo>
                  <a:pt x="172365" y="5797831"/>
                </a:lnTo>
                <a:lnTo>
                  <a:pt x="210315" y="5851622"/>
                </a:lnTo>
                <a:lnTo>
                  <a:pt x="251797" y="5903272"/>
                </a:lnTo>
                <a:lnTo>
                  <a:pt x="296769" y="5952740"/>
                </a:lnTo>
                <a:lnTo>
                  <a:pt x="345186" y="5999988"/>
                </a:lnTo>
                <a:lnTo>
                  <a:pt x="384048" y="6033516"/>
                </a:lnTo>
                <a:lnTo>
                  <a:pt x="423672" y="6064758"/>
                </a:lnTo>
                <a:lnTo>
                  <a:pt x="479963" y="6103806"/>
                </a:lnTo>
                <a:lnTo>
                  <a:pt x="538026" y="6138920"/>
                </a:lnTo>
                <a:lnTo>
                  <a:pt x="597758" y="6170061"/>
                </a:lnTo>
                <a:lnTo>
                  <a:pt x="659053" y="6197189"/>
                </a:lnTo>
                <a:lnTo>
                  <a:pt x="721809" y="6220267"/>
                </a:lnTo>
                <a:lnTo>
                  <a:pt x="785920" y="6239256"/>
                </a:lnTo>
                <a:lnTo>
                  <a:pt x="851284" y="6254117"/>
                </a:lnTo>
                <a:lnTo>
                  <a:pt x="917795" y="6264811"/>
                </a:lnTo>
                <a:lnTo>
                  <a:pt x="985350" y="6271300"/>
                </a:lnTo>
                <a:lnTo>
                  <a:pt x="1053846" y="6273546"/>
                </a:lnTo>
                <a:lnTo>
                  <a:pt x="7585709" y="6273545"/>
                </a:lnTo>
                <a:lnTo>
                  <a:pt x="7639811" y="6272021"/>
                </a:lnTo>
                <a:lnTo>
                  <a:pt x="7693152" y="6268211"/>
                </a:lnTo>
                <a:lnTo>
                  <a:pt x="7769716" y="6257572"/>
                </a:lnTo>
                <a:lnTo>
                  <a:pt x="7844371" y="6241575"/>
                </a:lnTo>
                <a:lnTo>
                  <a:pt x="7916921" y="6220430"/>
                </a:lnTo>
                <a:lnTo>
                  <a:pt x="7987170" y="6194341"/>
                </a:lnTo>
                <a:lnTo>
                  <a:pt x="8054921" y="6163518"/>
                </a:lnTo>
                <a:lnTo>
                  <a:pt x="8119978" y="6128167"/>
                </a:lnTo>
                <a:lnTo>
                  <a:pt x="8182145" y="6088494"/>
                </a:lnTo>
                <a:lnTo>
                  <a:pt x="8241226" y="6044708"/>
                </a:lnTo>
                <a:lnTo>
                  <a:pt x="8297024" y="5997016"/>
                </a:lnTo>
                <a:lnTo>
                  <a:pt x="8349343" y="5945624"/>
                </a:lnTo>
                <a:lnTo>
                  <a:pt x="8397987" y="5890739"/>
                </a:lnTo>
                <a:lnTo>
                  <a:pt x="8442760" y="5832569"/>
                </a:lnTo>
                <a:lnTo>
                  <a:pt x="8483466" y="5771322"/>
                </a:lnTo>
                <a:lnTo>
                  <a:pt x="8519907" y="5707203"/>
                </a:lnTo>
                <a:lnTo>
                  <a:pt x="8551889" y="5640421"/>
                </a:lnTo>
                <a:lnTo>
                  <a:pt x="8579215" y="5571181"/>
                </a:lnTo>
                <a:lnTo>
                  <a:pt x="8601688" y="5499693"/>
                </a:lnTo>
                <a:lnTo>
                  <a:pt x="8613648" y="5449225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6235" y="1170432"/>
            <a:ext cx="3326891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83708" y="1725929"/>
            <a:ext cx="337566" cy="767334"/>
          </a:xfrm>
          <a:custGeom>
            <a:avLst/>
            <a:gdLst/>
            <a:ahLst/>
            <a:cxnLst/>
            <a:rect l="l" t="t" r="r" b="b"/>
            <a:pathLst>
              <a:path w="337566" h="767334">
                <a:moveTo>
                  <a:pt x="301086" y="80582"/>
                </a:moveTo>
                <a:lnTo>
                  <a:pt x="296925" y="52332"/>
                </a:lnTo>
                <a:lnTo>
                  <a:pt x="274474" y="69769"/>
                </a:lnTo>
                <a:lnTo>
                  <a:pt x="0" y="756666"/>
                </a:lnTo>
                <a:lnTo>
                  <a:pt x="26670" y="767334"/>
                </a:lnTo>
                <a:lnTo>
                  <a:pt x="301086" y="80582"/>
                </a:lnTo>
                <a:close/>
              </a:path>
              <a:path w="337566" h="767334">
                <a:moveTo>
                  <a:pt x="337566" y="130302"/>
                </a:moveTo>
                <a:lnTo>
                  <a:pt x="336042" y="121920"/>
                </a:lnTo>
                <a:lnTo>
                  <a:pt x="317754" y="0"/>
                </a:lnTo>
                <a:lnTo>
                  <a:pt x="220218" y="76200"/>
                </a:lnTo>
                <a:lnTo>
                  <a:pt x="214122" y="80772"/>
                </a:lnTo>
                <a:lnTo>
                  <a:pt x="213360" y="89916"/>
                </a:lnTo>
                <a:lnTo>
                  <a:pt x="222504" y="102108"/>
                </a:lnTo>
                <a:lnTo>
                  <a:pt x="231648" y="103632"/>
                </a:lnTo>
                <a:lnTo>
                  <a:pt x="237744" y="98298"/>
                </a:lnTo>
                <a:lnTo>
                  <a:pt x="274474" y="69769"/>
                </a:lnTo>
                <a:lnTo>
                  <a:pt x="294132" y="20574"/>
                </a:lnTo>
                <a:lnTo>
                  <a:pt x="320802" y="31242"/>
                </a:lnTo>
                <a:lnTo>
                  <a:pt x="320802" y="138988"/>
                </a:lnTo>
                <a:lnTo>
                  <a:pt x="323850" y="138684"/>
                </a:lnTo>
                <a:lnTo>
                  <a:pt x="332232" y="137160"/>
                </a:lnTo>
                <a:lnTo>
                  <a:pt x="337566" y="130302"/>
                </a:lnTo>
                <a:close/>
              </a:path>
              <a:path w="337566" h="767334">
                <a:moveTo>
                  <a:pt x="320802" y="31242"/>
                </a:moveTo>
                <a:lnTo>
                  <a:pt x="294132" y="20574"/>
                </a:lnTo>
                <a:lnTo>
                  <a:pt x="274474" y="69769"/>
                </a:lnTo>
                <a:lnTo>
                  <a:pt x="293370" y="55093"/>
                </a:lnTo>
                <a:lnTo>
                  <a:pt x="293370" y="28194"/>
                </a:lnTo>
                <a:lnTo>
                  <a:pt x="316230" y="37338"/>
                </a:lnTo>
                <a:lnTo>
                  <a:pt x="316230" y="42683"/>
                </a:lnTo>
                <a:lnTo>
                  <a:pt x="320802" y="31242"/>
                </a:lnTo>
                <a:close/>
              </a:path>
              <a:path w="337566" h="767334">
                <a:moveTo>
                  <a:pt x="316230" y="37338"/>
                </a:moveTo>
                <a:lnTo>
                  <a:pt x="293370" y="28194"/>
                </a:lnTo>
                <a:lnTo>
                  <a:pt x="296925" y="52332"/>
                </a:lnTo>
                <a:lnTo>
                  <a:pt x="316230" y="37338"/>
                </a:lnTo>
                <a:close/>
              </a:path>
              <a:path w="337566" h="767334">
                <a:moveTo>
                  <a:pt x="296925" y="52332"/>
                </a:moveTo>
                <a:lnTo>
                  <a:pt x="293370" y="28194"/>
                </a:lnTo>
                <a:lnTo>
                  <a:pt x="293370" y="55093"/>
                </a:lnTo>
                <a:lnTo>
                  <a:pt x="296925" y="52332"/>
                </a:lnTo>
                <a:close/>
              </a:path>
              <a:path w="337566" h="767334">
                <a:moveTo>
                  <a:pt x="316230" y="42683"/>
                </a:moveTo>
                <a:lnTo>
                  <a:pt x="316230" y="37338"/>
                </a:lnTo>
                <a:lnTo>
                  <a:pt x="296925" y="52332"/>
                </a:lnTo>
                <a:lnTo>
                  <a:pt x="301086" y="80582"/>
                </a:lnTo>
                <a:lnTo>
                  <a:pt x="316230" y="42683"/>
                </a:lnTo>
                <a:close/>
              </a:path>
              <a:path w="337566" h="767334">
                <a:moveTo>
                  <a:pt x="320802" y="138988"/>
                </a:moveTo>
                <a:lnTo>
                  <a:pt x="320802" y="31242"/>
                </a:lnTo>
                <a:lnTo>
                  <a:pt x="301086" y="80582"/>
                </a:lnTo>
                <a:lnTo>
                  <a:pt x="307848" y="126492"/>
                </a:lnTo>
                <a:lnTo>
                  <a:pt x="309372" y="134112"/>
                </a:lnTo>
                <a:lnTo>
                  <a:pt x="316230" y="139446"/>
                </a:lnTo>
                <a:lnTo>
                  <a:pt x="320802" y="138988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6376" y="1703832"/>
            <a:ext cx="143256" cy="760476"/>
          </a:xfrm>
          <a:custGeom>
            <a:avLst/>
            <a:gdLst/>
            <a:ahLst/>
            <a:cxnLst/>
            <a:rect l="l" t="t" r="r" b="b"/>
            <a:pathLst>
              <a:path w="143256" h="760476">
                <a:moveTo>
                  <a:pt x="131826" y="106679"/>
                </a:moveTo>
                <a:lnTo>
                  <a:pt x="127254" y="99821"/>
                </a:lnTo>
                <a:lnTo>
                  <a:pt x="54863" y="0"/>
                </a:lnTo>
                <a:lnTo>
                  <a:pt x="3047" y="112775"/>
                </a:lnTo>
                <a:lnTo>
                  <a:pt x="0" y="119633"/>
                </a:lnTo>
                <a:lnTo>
                  <a:pt x="3047" y="128015"/>
                </a:lnTo>
                <a:lnTo>
                  <a:pt x="9905" y="131063"/>
                </a:lnTo>
                <a:lnTo>
                  <a:pt x="17526" y="134873"/>
                </a:lnTo>
                <a:lnTo>
                  <a:pt x="25908" y="131825"/>
                </a:lnTo>
                <a:lnTo>
                  <a:pt x="28955" y="124205"/>
                </a:lnTo>
                <a:lnTo>
                  <a:pt x="43433" y="92568"/>
                </a:lnTo>
                <a:lnTo>
                  <a:pt x="43433" y="29717"/>
                </a:lnTo>
                <a:lnTo>
                  <a:pt x="71627" y="26669"/>
                </a:lnTo>
                <a:lnTo>
                  <a:pt x="76809" y="79528"/>
                </a:lnTo>
                <a:lnTo>
                  <a:pt x="103631" y="116585"/>
                </a:lnTo>
                <a:lnTo>
                  <a:pt x="108204" y="123443"/>
                </a:lnTo>
                <a:lnTo>
                  <a:pt x="117347" y="124967"/>
                </a:lnTo>
                <a:lnTo>
                  <a:pt x="124205" y="120395"/>
                </a:lnTo>
                <a:lnTo>
                  <a:pt x="130302" y="115823"/>
                </a:lnTo>
                <a:lnTo>
                  <a:pt x="131826" y="106679"/>
                </a:lnTo>
                <a:close/>
              </a:path>
              <a:path w="143256" h="760476">
                <a:moveTo>
                  <a:pt x="76809" y="79528"/>
                </a:moveTo>
                <a:lnTo>
                  <a:pt x="71627" y="26669"/>
                </a:lnTo>
                <a:lnTo>
                  <a:pt x="43433" y="29717"/>
                </a:lnTo>
                <a:lnTo>
                  <a:pt x="45719" y="53040"/>
                </a:lnTo>
                <a:lnTo>
                  <a:pt x="45719" y="36575"/>
                </a:lnTo>
                <a:lnTo>
                  <a:pt x="70103" y="34289"/>
                </a:lnTo>
                <a:lnTo>
                  <a:pt x="70104" y="70264"/>
                </a:lnTo>
                <a:lnTo>
                  <a:pt x="76809" y="79528"/>
                </a:lnTo>
                <a:close/>
              </a:path>
              <a:path w="143256" h="760476">
                <a:moveTo>
                  <a:pt x="48507" y="81481"/>
                </a:moveTo>
                <a:lnTo>
                  <a:pt x="43433" y="29717"/>
                </a:lnTo>
                <a:lnTo>
                  <a:pt x="43433" y="92568"/>
                </a:lnTo>
                <a:lnTo>
                  <a:pt x="48507" y="81481"/>
                </a:lnTo>
                <a:close/>
              </a:path>
              <a:path w="143256" h="760476">
                <a:moveTo>
                  <a:pt x="70103" y="34289"/>
                </a:moveTo>
                <a:lnTo>
                  <a:pt x="45719" y="36575"/>
                </a:lnTo>
                <a:lnTo>
                  <a:pt x="60017" y="56329"/>
                </a:lnTo>
                <a:lnTo>
                  <a:pt x="70103" y="34289"/>
                </a:lnTo>
                <a:close/>
              </a:path>
              <a:path w="143256" h="760476">
                <a:moveTo>
                  <a:pt x="60017" y="56329"/>
                </a:moveTo>
                <a:lnTo>
                  <a:pt x="45719" y="36575"/>
                </a:lnTo>
                <a:lnTo>
                  <a:pt x="45719" y="53040"/>
                </a:lnTo>
                <a:lnTo>
                  <a:pt x="48507" y="81481"/>
                </a:lnTo>
                <a:lnTo>
                  <a:pt x="60017" y="56329"/>
                </a:lnTo>
                <a:close/>
              </a:path>
              <a:path w="143256" h="760476">
                <a:moveTo>
                  <a:pt x="143256" y="757427"/>
                </a:moveTo>
                <a:lnTo>
                  <a:pt x="76809" y="79528"/>
                </a:lnTo>
                <a:lnTo>
                  <a:pt x="60017" y="56329"/>
                </a:lnTo>
                <a:lnTo>
                  <a:pt x="48507" y="81481"/>
                </a:lnTo>
                <a:lnTo>
                  <a:pt x="115062" y="760476"/>
                </a:lnTo>
                <a:lnTo>
                  <a:pt x="143256" y="757427"/>
                </a:lnTo>
                <a:close/>
              </a:path>
              <a:path w="143256" h="760476">
                <a:moveTo>
                  <a:pt x="70104" y="70264"/>
                </a:moveTo>
                <a:lnTo>
                  <a:pt x="70103" y="34289"/>
                </a:lnTo>
                <a:lnTo>
                  <a:pt x="60017" y="56329"/>
                </a:lnTo>
                <a:lnTo>
                  <a:pt x="70104" y="70264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13909" y="2487929"/>
            <a:ext cx="911351" cy="369570"/>
          </a:xfrm>
          <a:custGeom>
            <a:avLst/>
            <a:gdLst/>
            <a:ahLst/>
            <a:cxnLst/>
            <a:rect l="l" t="t" r="r" b="b"/>
            <a:pathLst>
              <a:path w="911351" h="369570">
                <a:moveTo>
                  <a:pt x="0" y="0"/>
                </a:moveTo>
                <a:lnTo>
                  <a:pt x="0" y="369569"/>
                </a:lnTo>
                <a:lnTo>
                  <a:pt x="911351" y="369569"/>
                </a:lnTo>
                <a:lnTo>
                  <a:pt x="9113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99432" y="2473451"/>
            <a:ext cx="940308" cy="397763"/>
          </a:xfrm>
          <a:custGeom>
            <a:avLst/>
            <a:gdLst/>
            <a:ahLst/>
            <a:cxnLst/>
            <a:rect l="l" t="t" r="r" b="b"/>
            <a:pathLst>
              <a:path w="940308" h="397763">
                <a:moveTo>
                  <a:pt x="940308" y="391667"/>
                </a:moveTo>
                <a:lnTo>
                  <a:pt x="940308" y="6857"/>
                </a:lnTo>
                <a:lnTo>
                  <a:pt x="934212" y="0"/>
                </a:lnTo>
                <a:lnTo>
                  <a:pt x="6095" y="0"/>
                </a:lnTo>
                <a:lnTo>
                  <a:pt x="0" y="6857"/>
                </a:lnTo>
                <a:lnTo>
                  <a:pt x="0" y="391667"/>
                </a:lnTo>
                <a:lnTo>
                  <a:pt x="6096" y="397763"/>
                </a:lnTo>
                <a:lnTo>
                  <a:pt x="14478" y="397763"/>
                </a:lnTo>
                <a:lnTo>
                  <a:pt x="14478" y="28955"/>
                </a:lnTo>
                <a:lnTo>
                  <a:pt x="28956" y="14477"/>
                </a:lnTo>
                <a:lnTo>
                  <a:pt x="28956" y="28955"/>
                </a:lnTo>
                <a:lnTo>
                  <a:pt x="912113" y="28955"/>
                </a:lnTo>
                <a:lnTo>
                  <a:pt x="912113" y="14477"/>
                </a:lnTo>
                <a:lnTo>
                  <a:pt x="925830" y="28955"/>
                </a:lnTo>
                <a:lnTo>
                  <a:pt x="925830" y="397763"/>
                </a:lnTo>
                <a:lnTo>
                  <a:pt x="934212" y="397763"/>
                </a:lnTo>
                <a:lnTo>
                  <a:pt x="940308" y="391667"/>
                </a:lnTo>
                <a:close/>
              </a:path>
              <a:path w="940308" h="397763">
                <a:moveTo>
                  <a:pt x="28956" y="28955"/>
                </a:moveTo>
                <a:lnTo>
                  <a:pt x="28956" y="14477"/>
                </a:lnTo>
                <a:lnTo>
                  <a:pt x="14478" y="28955"/>
                </a:lnTo>
                <a:lnTo>
                  <a:pt x="28956" y="28955"/>
                </a:lnTo>
                <a:close/>
              </a:path>
              <a:path w="940308" h="397763">
                <a:moveTo>
                  <a:pt x="28956" y="369569"/>
                </a:moveTo>
                <a:lnTo>
                  <a:pt x="28956" y="28955"/>
                </a:lnTo>
                <a:lnTo>
                  <a:pt x="14478" y="28955"/>
                </a:lnTo>
                <a:lnTo>
                  <a:pt x="14478" y="369569"/>
                </a:lnTo>
                <a:lnTo>
                  <a:pt x="28956" y="369569"/>
                </a:lnTo>
                <a:close/>
              </a:path>
              <a:path w="940308" h="397763">
                <a:moveTo>
                  <a:pt x="925830" y="369569"/>
                </a:moveTo>
                <a:lnTo>
                  <a:pt x="14478" y="369569"/>
                </a:lnTo>
                <a:lnTo>
                  <a:pt x="28956" y="384047"/>
                </a:lnTo>
                <a:lnTo>
                  <a:pt x="28956" y="397763"/>
                </a:lnTo>
                <a:lnTo>
                  <a:pt x="912113" y="397763"/>
                </a:lnTo>
                <a:lnTo>
                  <a:pt x="912113" y="384047"/>
                </a:lnTo>
                <a:lnTo>
                  <a:pt x="925830" y="369569"/>
                </a:lnTo>
                <a:close/>
              </a:path>
              <a:path w="940308" h="397763">
                <a:moveTo>
                  <a:pt x="28956" y="397763"/>
                </a:moveTo>
                <a:lnTo>
                  <a:pt x="28956" y="384047"/>
                </a:lnTo>
                <a:lnTo>
                  <a:pt x="14478" y="369569"/>
                </a:lnTo>
                <a:lnTo>
                  <a:pt x="14478" y="397763"/>
                </a:lnTo>
                <a:lnTo>
                  <a:pt x="28956" y="397763"/>
                </a:lnTo>
                <a:close/>
              </a:path>
              <a:path w="940308" h="397763">
                <a:moveTo>
                  <a:pt x="925830" y="28955"/>
                </a:moveTo>
                <a:lnTo>
                  <a:pt x="912113" y="14477"/>
                </a:lnTo>
                <a:lnTo>
                  <a:pt x="912113" y="28955"/>
                </a:lnTo>
                <a:lnTo>
                  <a:pt x="925830" y="28955"/>
                </a:lnTo>
                <a:close/>
              </a:path>
              <a:path w="940308" h="397763">
                <a:moveTo>
                  <a:pt x="925830" y="369569"/>
                </a:moveTo>
                <a:lnTo>
                  <a:pt x="925830" y="28955"/>
                </a:lnTo>
                <a:lnTo>
                  <a:pt x="912113" y="28955"/>
                </a:lnTo>
                <a:lnTo>
                  <a:pt x="912113" y="369569"/>
                </a:lnTo>
                <a:lnTo>
                  <a:pt x="925830" y="369569"/>
                </a:lnTo>
                <a:close/>
              </a:path>
              <a:path w="940308" h="397763">
                <a:moveTo>
                  <a:pt x="925830" y="397763"/>
                </a:moveTo>
                <a:lnTo>
                  <a:pt x="925830" y="369569"/>
                </a:lnTo>
                <a:lnTo>
                  <a:pt x="912113" y="384047"/>
                </a:lnTo>
                <a:lnTo>
                  <a:pt x="912113" y="397763"/>
                </a:lnTo>
                <a:lnTo>
                  <a:pt x="925830" y="397763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83328" y="2519171"/>
            <a:ext cx="57213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au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70626" y="2487929"/>
            <a:ext cx="911351" cy="369570"/>
          </a:xfrm>
          <a:custGeom>
            <a:avLst/>
            <a:gdLst/>
            <a:ahLst/>
            <a:cxnLst/>
            <a:rect l="l" t="t" r="r" b="b"/>
            <a:pathLst>
              <a:path w="911351" h="369570">
                <a:moveTo>
                  <a:pt x="0" y="0"/>
                </a:moveTo>
                <a:lnTo>
                  <a:pt x="0" y="369569"/>
                </a:lnTo>
                <a:lnTo>
                  <a:pt x="911351" y="369569"/>
                </a:lnTo>
                <a:lnTo>
                  <a:pt x="9113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56147" y="2473451"/>
            <a:ext cx="940307" cy="397763"/>
          </a:xfrm>
          <a:custGeom>
            <a:avLst/>
            <a:gdLst/>
            <a:ahLst/>
            <a:cxnLst/>
            <a:rect l="l" t="t" r="r" b="b"/>
            <a:pathLst>
              <a:path w="940307" h="397763">
                <a:moveTo>
                  <a:pt x="940308" y="391667"/>
                </a:moveTo>
                <a:lnTo>
                  <a:pt x="940308" y="6857"/>
                </a:lnTo>
                <a:lnTo>
                  <a:pt x="934212" y="0"/>
                </a:lnTo>
                <a:lnTo>
                  <a:pt x="6095" y="0"/>
                </a:lnTo>
                <a:lnTo>
                  <a:pt x="0" y="6857"/>
                </a:lnTo>
                <a:lnTo>
                  <a:pt x="0" y="391667"/>
                </a:lnTo>
                <a:lnTo>
                  <a:pt x="6096" y="397763"/>
                </a:lnTo>
                <a:lnTo>
                  <a:pt x="14478" y="397763"/>
                </a:lnTo>
                <a:lnTo>
                  <a:pt x="14478" y="28955"/>
                </a:lnTo>
                <a:lnTo>
                  <a:pt x="28956" y="14477"/>
                </a:lnTo>
                <a:lnTo>
                  <a:pt x="28956" y="28955"/>
                </a:lnTo>
                <a:lnTo>
                  <a:pt x="912113" y="28955"/>
                </a:lnTo>
                <a:lnTo>
                  <a:pt x="912113" y="14477"/>
                </a:lnTo>
                <a:lnTo>
                  <a:pt x="925830" y="28955"/>
                </a:lnTo>
                <a:lnTo>
                  <a:pt x="925830" y="397763"/>
                </a:lnTo>
                <a:lnTo>
                  <a:pt x="934212" y="397763"/>
                </a:lnTo>
                <a:lnTo>
                  <a:pt x="940308" y="391667"/>
                </a:lnTo>
                <a:close/>
              </a:path>
              <a:path w="940307" h="397763">
                <a:moveTo>
                  <a:pt x="28956" y="28955"/>
                </a:moveTo>
                <a:lnTo>
                  <a:pt x="28956" y="14477"/>
                </a:lnTo>
                <a:lnTo>
                  <a:pt x="14478" y="28955"/>
                </a:lnTo>
                <a:lnTo>
                  <a:pt x="28956" y="28955"/>
                </a:lnTo>
                <a:close/>
              </a:path>
              <a:path w="940307" h="397763">
                <a:moveTo>
                  <a:pt x="28956" y="369569"/>
                </a:moveTo>
                <a:lnTo>
                  <a:pt x="28956" y="28955"/>
                </a:lnTo>
                <a:lnTo>
                  <a:pt x="14478" y="28955"/>
                </a:lnTo>
                <a:lnTo>
                  <a:pt x="14478" y="369569"/>
                </a:lnTo>
                <a:lnTo>
                  <a:pt x="28956" y="369569"/>
                </a:lnTo>
                <a:close/>
              </a:path>
              <a:path w="940307" h="397763">
                <a:moveTo>
                  <a:pt x="925830" y="369569"/>
                </a:moveTo>
                <a:lnTo>
                  <a:pt x="14478" y="369569"/>
                </a:lnTo>
                <a:lnTo>
                  <a:pt x="28956" y="384047"/>
                </a:lnTo>
                <a:lnTo>
                  <a:pt x="28956" y="397763"/>
                </a:lnTo>
                <a:lnTo>
                  <a:pt x="912113" y="397763"/>
                </a:lnTo>
                <a:lnTo>
                  <a:pt x="912113" y="384047"/>
                </a:lnTo>
                <a:lnTo>
                  <a:pt x="925830" y="369569"/>
                </a:lnTo>
                <a:close/>
              </a:path>
              <a:path w="940307" h="397763">
                <a:moveTo>
                  <a:pt x="28956" y="397763"/>
                </a:moveTo>
                <a:lnTo>
                  <a:pt x="28956" y="384047"/>
                </a:lnTo>
                <a:lnTo>
                  <a:pt x="14478" y="369569"/>
                </a:lnTo>
                <a:lnTo>
                  <a:pt x="14478" y="397763"/>
                </a:lnTo>
                <a:lnTo>
                  <a:pt x="28956" y="397763"/>
                </a:lnTo>
                <a:close/>
              </a:path>
              <a:path w="940307" h="397763">
                <a:moveTo>
                  <a:pt x="925830" y="28955"/>
                </a:moveTo>
                <a:lnTo>
                  <a:pt x="912113" y="14477"/>
                </a:lnTo>
                <a:lnTo>
                  <a:pt x="912113" y="28955"/>
                </a:lnTo>
                <a:lnTo>
                  <a:pt x="925830" y="28955"/>
                </a:lnTo>
                <a:close/>
              </a:path>
              <a:path w="940307" h="397763">
                <a:moveTo>
                  <a:pt x="925830" y="369569"/>
                </a:moveTo>
                <a:lnTo>
                  <a:pt x="925830" y="28955"/>
                </a:lnTo>
                <a:lnTo>
                  <a:pt x="912113" y="28955"/>
                </a:lnTo>
                <a:lnTo>
                  <a:pt x="912113" y="369569"/>
                </a:lnTo>
                <a:lnTo>
                  <a:pt x="925830" y="369569"/>
                </a:lnTo>
                <a:close/>
              </a:path>
              <a:path w="940307" h="397763">
                <a:moveTo>
                  <a:pt x="925830" y="397763"/>
                </a:moveTo>
                <a:lnTo>
                  <a:pt x="925830" y="369569"/>
                </a:lnTo>
                <a:lnTo>
                  <a:pt x="912113" y="384047"/>
                </a:lnTo>
                <a:lnTo>
                  <a:pt x="912113" y="397763"/>
                </a:lnTo>
                <a:lnTo>
                  <a:pt x="925830" y="397763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96432" y="2519171"/>
            <a:ext cx="46037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08292" y="1807464"/>
            <a:ext cx="1112520" cy="734567"/>
          </a:xfrm>
          <a:custGeom>
            <a:avLst/>
            <a:gdLst/>
            <a:ahLst/>
            <a:cxnLst/>
            <a:rect l="l" t="t" r="r" b="b"/>
            <a:pathLst>
              <a:path w="1112520" h="734567">
                <a:moveTo>
                  <a:pt x="137160" y="13715"/>
                </a:moveTo>
                <a:lnTo>
                  <a:pt x="131064" y="6857"/>
                </a:lnTo>
                <a:lnTo>
                  <a:pt x="123444" y="6095"/>
                </a:lnTo>
                <a:lnTo>
                  <a:pt x="0" y="0"/>
                </a:lnTo>
                <a:lnTo>
                  <a:pt x="15240" y="30691"/>
                </a:lnTo>
                <a:lnTo>
                  <a:pt x="15240" y="27431"/>
                </a:lnTo>
                <a:lnTo>
                  <a:pt x="31242" y="3809"/>
                </a:lnTo>
                <a:lnTo>
                  <a:pt x="75164" y="32534"/>
                </a:lnTo>
                <a:lnTo>
                  <a:pt x="121920" y="35051"/>
                </a:lnTo>
                <a:lnTo>
                  <a:pt x="129540" y="35051"/>
                </a:lnTo>
                <a:lnTo>
                  <a:pt x="136398" y="28955"/>
                </a:lnTo>
                <a:lnTo>
                  <a:pt x="136398" y="21335"/>
                </a:lnTo>
                <a:lnTo>
                  <a:pt x="137160" y="13715"/>
                </a:lnTo>
                <a:close/>
              </a:path>
              <a:path w="1112520" h="734567">
                <a:moveTo>
                  <a:pt x="75164" y="32534"/>
                </a:moveTo>
                <a:lnTo>
                  <a:pt x="31242" y="3809"/>
                </a:lnTo>
                <a:lnTo>
                  <a:pt x="15240" y="27431"/>
                </a:lnTo>
                <a:lnTo>
                  <a:pt x="22860" y="32415"/>
                </a:lnTo>
                <a:lnTo>
                  <a:pt x="22860" y="29717"/>
                </a:lnTo>
                <a:lnTo>
                  <a:pt x="35814" y="9143"/>
                </a:lnTo>
                <a:lnTo>
                  <a:pt x="46937" y="31014"/>
                </a:lnTo>
                <a:lnTo>
                  <a:pt x="75164" y="32534"/>
                </a:lnTo>
                <a:close/>
              </a:path>
              <a:path w="1112520" h="734567">
                <a:moveTo>
                  <a:pt x="83820" y="105155"/>
                </a:moveTo>
                <a:lnTo>
                  <a:pt x="80772" y="97535"/>
                </a:lnTo>
                <a:lnTo>
                  <a:pt x="60006" y="56708"/>
                </a:lnTo>
                <a:lnTo>
                  <a:pt x="15240" y="27431"/>
                </a:lnTo>
                <a:lnTo>
                  <a:pt x="15240" y="30691"/>
                </a:lnTo>
                <a:lnTo>
                  <a:pt x="54864" y="110489"/>
                </a:lnTo>
                <a:lnTo>
                  <a:pt x="58674" y="117347"/>
                </a:lnTo>
                <a:lnTo>
                  <a:pt x="67056" y="120395"/>
                </a:lnTo>
                <a:lnTo>
                  <a:pt x="73914" y="117347"/>
                </a:lnTo>
                <a:lnTo>
                  <a:pt x="81534" y="113537"/>
                </a:lnTo>
                <a:lnTo>
                  <a:pt x="83820" y="105155"/>
                </a:lnTo>
                <a:close/>
              </a:path>
              <a:path w="1112520" h="734567">
                <a:moveTo>
                  <a:pt x="46937" y="31014"/>
                </a:moveTo>
                <a:lnTo>
                  <a:pt x="35814" y="9143"/>
                </a:lnTo>
                <a:lnTo>
                  <a:pt x="22860" y="29717"/>
                </a:lnTo>
                <a:lnTo>
                  <a:pt x="46937" y="31014"/>
                </a:lnTo>
                <a:close/>
              </a:path>
              <a:path w="1112520" h="734567">
                <a:moveTo>
                  <a:pt x="60006" y="56708"/>
                </a:moveTo>
                <a:lnTo>
                  <a:pt x="46937" y="31014"/>
                </a:lnTo>
                <a:lnTo>
                  <a:pt x="22860" y="29717"/>
                </a:lnTo>
                <a:lnTo>
                  <a:pt x="22860" y="32415"/>
                </a:lnTo>
                <a:lnTo>
                  <a:pt x="60006" y="56708"/>
                </a:lnTo>
                <a:close/>
              </a:path>
              <a:path w="1112520" h="734567">
                <a:moveTo>
                  <a:pt x="1112520" y="710945"/>
                </a:moveTo>
                <a:lnTo>
                  <a:pt x="75164" y="32534"/>
                </a:lnTo>
                <a:lnTo>
                  <a:pt x="46937" y="31014"/>
                </a:lnTo>
                <a:lnTo>
                  <a:pt x="60006" y="56708"/>
                </a:lnTo>
                <a:lnTo>
                  <a:pt x="1096518" y="734567"/>
                </a:lnTo>
                <a:lnTo>
                  <a:pt x="1112520" y="710945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60692" y="2487929"/>
            <a:ext cx="1905000" cy="369570"/>
          </a:xfrm>
          <a:custGeom>
            <a:avLst/>
            <a:gdLst/>
            <a:ahLst/>
            <a:cxnLst/>
            <a:rect l="l" t="t" r="r" b="b"/>
            <a:pathLst>
              <a:path w="1905000" h="369570">
                <a:moveTo>
                  <a:pt x="0" y="0"/>
                </a:moveTo>
                <a:lnTo>
                  <a:pt x="0" y="369569"/>
                </a:lnTo>
                <a:lnTo>
                  <a:pt x="1905000" y="369569"/>
                </a:lnTo>
                <a:lnTo>
                  <a:pt x="1905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46214" y="2473451"/>
            <a:ext cx="1933194" cy="397763"/>
          </a:xfrm>
          <a:custGeom>
            <a:avLst/>
            <a:gdLst/>
            <a:ahLst/>
            <a:cxnLst/>
            <a:rect l="l" t="t" r="r" b="b"/>
            <a:pathLst>
              <a:path w="1933194" h="397763">
                <a:moveTo>
                  <a:pt x="1933194" y="391667"/>
                </a:moveTo>
                <a:lnTo>
                  <a:pt x="1933194" y="6857"/>
                </a:lnTo>
                <a:lnTo>
                  <a:pt x="1927098" y="0"/>
                </a:lnTo>
                <a:lnTo>
                  <a:pt x="6095" y="0"/>
                </a:lnTo>
                <a:lnTo>
                  <a:pt x="0" y="6857"/>
                </a:lnTo>
                <a:lnTo>
                  <a:pt x="0" y="391667"/>
                </a:lnTo>
                <a:lnTo>
                  <a:pt x="6096" y="397763"/>
                </a:lnTo>
                <a:lnTo>
                  <a:pt x="14477" y="397763"/>
                </a:lnTo>
                <a:lnTo>
                  <a:pt x="14478" y="28955"/>
                </a:lnTo>
                <a:lnTo>
                  <a:pt x="28194" y="14477"/>
                </a:lnTo>
                <a:lnTo>
                  <a:pt x="28193" y="28955"/>
                </a:lnTo>
                <a:lnTo>
                  <a:pt x="1905000" y="28955"/>
                </a:lnTo>
                <a:lnTo>
                  <a:pt x="1905000" y="14477"/>
                </a:lnTo>
                <a:lnTo>
                  <a:pt x="1919477" y="28955"/>
                </a:lnTo>
                <a:lnTo>
                  <a:pt x="1919477" y="397763"/>
                </a:lnTo>
                <a:lnTo>
                  <a:pt x="1927098" y="397763"/>
                </a:lnTo>
                <a:lnTo>
                  <a:pt x="1933194" y="391667"/>
                </a:lnTo>
                <a:close/>
              </a:path>
              <a:path w="1933194" h="397763">
                <a:moveTo>
                  <a:pt x="28193" y="28955"/>
                </a:moveTo>
                <a:lnTo>
                  <a:pt x="28194" y="14477"/>
                </a:lnTo>
                <a:lnTo>
                  <a:pt x="14478" y="28955"/>
                </a:lnTo>
                <a:lnTo>
                  <a:pt x="28193" y="28955"/>
                </a:lnTo>
                <a:close/>
              </a:path>
              <a:path w="1933194" h="397763">
                <a:moveTo>
                  <a:pt x="28193" y="369569"/>
                </a:moveTo>
                <a:lnTo>
                  <a:pt x="28193" y="28955"/>
                </a:lnTo>
                <a:lnTo>
                  <a:pt x="14478" y="28955"/>
                </a:lnTo>
                <a:lnTo>
                  <a:pt x="14478" y="369569"/>
                </a:lnTo>
                <a:lnTo>
                  <a:pt x="28193" y="369569"/>
                </a:lnTo>
                <a:close/>
              </a:path>
              <a:path w="1933194" h="397763">
                <a:moveTo>
                  <a:pt x="1919477" y="369569"/>
                </a:moveTo>
                <a:lnTo>
                  <a:pt x="14478" y="369569"/>
                </a:lnTo>
                <a:lnTo>
                  <a:pt x="28194" y="384047"/>
                </a:lnTo>
                <a:lnTo>
                  <a:pt x="28193" y="397763"/>
                </a:lnTo>
                <a:lnTo>
                  <a:pt x="1905000" y="397763"/>
                </a:lnTo>
                <a:lnTo>
                  <a:pt x="1905000" y="384047"/>
                </a:lnTo>
                <a:lnTo>
                  <a:pt x="1919477" y="369569"/>
                </a:lnTo>
                <a:close/>
              </a:path>
              <a:path w="1933194" h="397763">
                <a:moveTo>
                  <a:pt x="28193" y="397763"/>
                </a:moveTo>
                <a:lnTo>
                  <a:pt x="28194" y="384047"/>
                </a:lnTo>
                <a:lnTo>
                  <a:pt x="14478" y="369569"/>
                </a:lnTo>
                <a:lnTo>
                  <a:pt x="14477" y="397763"/>
                </a:lnTo>
                <a:lnTo>
                  <a:pt x="28193" y="397763"/>
                </a:lnTo>
                <a:close/>
              </a:path>
              <a:path w="1933194" h="397763">
                <a:moveTo>
                  <a:pt x="1919477" y="28955"/>
                </a:moveTo>
                <a:lnTo>
                  <a:pt x="1905000" y="14477"/>
                </a:lnTo>
                <a:lnTo>
                  <a:pt x="1905000" y="28955"/>
                </a:lnTo>
                <a:lnTo>
                  <a:pt x="1919477" y="28955"/>
                </a:lnTo>
                <a:close/>
              </a:path>
              <a:path w="1933194" h="397763">
                <a:moveTo>
                  <a:pt x="1919477" y="369569"/>
                </a:moveTo>
                <a:lnTo>
                  <a:pt x="1919477" y="28955"/>
                </a:lnTo>
                <a:lnTo>
                  <a:pt x="1905000" y="28955"/>
                </a:lnTo>
                <a:lnTo>
                  <a:pt x="1905000" y="369569"/>
                </a:lnTo>
                <a:lnTo>
                  <a:pt x="1919477" y="369569"/>
                </a:lnTo>
                <a:close/>
              </a:path>
              <a:path w="1933194" h="397763">
                <a:moveTo>
                  <a:pt x="1919477" y="397763"/>
                </a:moveTo>
                <a:lnTo>
                  <a:pt x="1919477" y="369569"/>
                </a:lnTo>
                <a:lnTo>
                  <a:pt x="1905000" y="384047"/>
                </a:lnTo>
                <a:lnTo>
                  <a:pt x="1905000" y="397763"/>
                </a:lnTo>
                <a:lnTo>
                  <a:pt x="1919477" y="397763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63054" y="2519171"/>
            <a:ext cx="169862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Close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Captioning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9008" rIns="0" bIns="0" rtlCol="0">
            <a:noAutofit/>
          </a:bodyPr>
          <a:lstStyle/>
          <a:p>
            <a:pPr marL="19050">
              <a:lnSpc>
                <a:spcPct val="100000"/>
              </a:lnSpc>
            </a:pPr>
            <a:r>
              <a:rPr sz="2800" dirty="0">
                <a:solidFill>
                  <a:srgbClr val="3D7DDB"/>
                </a:solidFill>
                <a:latin typeface="Arial Rounded MT Bold"/>
                <a:cs typeface="Arial Rounded MT Bold"/>
              </a:rPr>
              <a:t>C</a:t>
            </a:r>
            <a:r>
              <a:rPr sz="2800" spc="-5" dirty="0">
                <a:solidFill>
                  <a:srgbClr val="3D7DDB"/>
                </a:solidFill>
                <a:latin typeface="Arial Rounded MT Bold"/>
                <a:cs typeface="Arial Rounded MT Bold"/>
              </a:rPr>
              <a:t>B</a:t>
            </a:r>
            <a:r>
              <a:rPr sz="2800" spc="0" dirty="0">
                <a:solidFill>
                  <a:srgbClr val="3D7DDB"/>
                </a:solidFill>
                <a:latin typeface="Arial Rounded MT Bold"/>
                <a:cs typeface="Arial Rounded MT Bold"/>
              </a:rPr>
              <a:t>T</a:t>
            </a:r>
            <a:r>
              <a:rPr sz="2800" spc="295" dirty="0">
                <a:solidFill>
                  <a:srgbClr val="3D7DDB"/>
                </a:solidFill>
                <a:latin typeface="Arial Rounded MT Bold"/>
                <a:cs typeface="Arial Rounded MT Bold"/>
              </a:rPr>
              <a:t> </a:t>
            </a:r>
            <a:r>
              <a:rPr sz="2800" spc="0" dirty="0">
                <a:solidFill>
                  <a:srgbClr val="3D7DDB"/>
                </a:solidFill>
                <a:latin typeface="Arial Rounded MT Bold"/>
                <a:cs typeface="Arial Rounded MT Bold"/>
              </a:rPr>
              <a:t>N</a:t>
            </a:r>
            <a:r>
              <a:rPr sz="2800" spc="-70" dirty="0">
                <a:solidFill>
                  <a:srgbClr val="3D7DDB"/>
                </a:solidFill>
                <a:latin typeface="Arial Rounded MT Bold"/>
                <a:cs typeface="Arial Rounded MT Bold"/>
              </a:rPr>
              <a:t>a</a:t>
            </a:r>
            <a:r>
              <a:rPr sz="2800" spc="-5" dirty="0">
                <a:solidFill>
                  <a:srgbClr val="3D7DDB"/>
                </a:solidFill>
                <a:latin typeface="Arial Rounded MT Bold"/>
                <a:cs typeface="Arial Rounded MT Bold"/>
              </a:rPr>
              <a:t>v</a:t>
            </a:r>
            <a:r>
              <a:rPr sz="2800" spc="0" dirty="0">
                <a:solidFill>
                  <a:srgbClr val="3D7DDB"/>
                </a:solidFill>
                <a:latin typeface="Arial Rounded MT Bold"/>
                <a:cs typeface="Arial Rounded MT Bold"/>
              </a:rPr>
              <a:t>i</a:t>
            </a:r>
            <a:r>
              <a:rPr sz="2800" spc="-75" dirty="0">
                <a:solidFill>
                  <a:srgbClr val="3D7DDB"/>
                </a:solidFill>
                <a:latin typeface="Arial Rounded MT Bold"/>
                <a:cs typeface="Arial Rounded MT Bold"/>
              </a:rPr>
              <a:t>g</a:t>
            </a:r>
            <a:r>
              <a:rPr sz="2800" spc="-70" dirty="0">
                <a:solidFill>
                  <a:srgbClr val="3D7DDB"/>
                </a:solidFill>
                <a:latin typeface="Arial Rounded MT Bold"/>
                <a:cs typeface="Arial Rounded MT Bold"/>
              </a:rPr>
              <a:t>a</a:t>
            </a:r>
            <a:r>
              <a:rPr sz="2800" spc="-5" dirty="0">
                <a:solidFill>
                  <a:srgbClr val="3D7DDB"/>
                </a:solidFill>
                <a:latin typeface="Arial Rounded MT Bold"/>
                <a:cs typeface="Arial Rounded MT Bold"/>
              </a:rPr>
              <a:t>t</a:t>
            </a:r>
            <a:r>
              <a:rPr sz="2800" spc="0" dirty="0">
                <a:solidFill>
                  <a:srgbClr val="3D7DDB"/>
                </a:solidFill>
                <a:latin typeface="Arial Rounded MT Bold"/>
                <a:cs typeface="Arial Rounded MT Bold"/>
              </a:rPr>
              <a:t>i</a:t>
            </a:r>
            <a:r>
              <a:rPr sz="2800" spc="-10" dirty="0">
                <a:solidFill>
                  <a:srgbClr val="3D7DDB"/>
                </a:solidFill>
                <a:latin typeface="Arial Rounded MT Bold"/>
                <a:cs typeface="Arial Rounded MT Bold"/>
              </a:rPr>
              <a:t>o</a:t>
            </a:r>
            <a:r>
              <a:rPr sz="2800" spc="0" dirty="0">
                <a:solidFill>
                  <a:srgbClr val="3D7DDB"/>
                </a:solidFill>
                <a:latin typeface="Arial Rounded MT Bold"/>
                <a:cs typeface="Arial Rounded MT Bold"/>
              </a:rPr>
              <a:t>n</a:t>
            </a:r>
            <a:endParaRPr sz="2800">
              <a:latin typeface="Arial Rounded MT Bold"/>
              <a:cs typeface="Arial Rounded MT Bol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92530" y="6168390"/>
            <a:ext cx="3150870" cy="522732"/>
          </a:xfrm>
          <a:custGeom>
            <a:avLst/>
            <a:gdLst/>
            <a:ahLst/>
            <a:cxnLst/>
            <a:rect l="l" t="t" r="r" b="b"/>
            <a:pathLst>
              <a:path w="3150870" h="522732">
                <a:moveTo>
                  <a:pt x="0" y="0"/>
                </a:moveTo>
                <a:lnTo>
                  <a:pt x="0" y="522732"/>
                </a:lnTo>
                <a:lnTo>
                  <a:pt x="3150870" y="522732"/>
                </a:lnTo>
                <a:lnTo>
                  <a:pt x="3150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79575" y="6155435"/>
            <a:ext cx="3176777" cy="548640"/>
          </a:xfrm>
          <a:custGeom>
            <a:avLst/>
            <a:gdLst/>
            <a:ahLst/>
            <a:cxnLst/>
            <a:rect l="l" t="t" r="r" b="b"/>
            <a:pathLst>
              <a:path w="3176778" h="548640">
                <a:moveTo>
                  <a:pt x="3176778" y="542544"/>
                </a:moveTo>
                <a:lnTo>
                  <a:pt x="3176778" y="5334"/>
                </a:lnTo>
                <a:lnTo>
                  <a:pt x="3171444" y="0"/>
                </a:lnTo>
                <a:lnTo>
                  <a:pt x="6095" y="0"/>
                </a:lnTo>
                <a:lnTo>
                  <a:pt x="0" y="5334"/>
                </a:lnTo>
                <a:lnTo>
                  <a:pt x="0" y="542544"/>
                </a:lnTo>
                <a:lnTo>
                  <a:pt x="6096" y="548640"/>
                </a:lnTo>
                <a:lnTo>
                  <a:pt x="12954" y="548640"/>
                </a:lnTo>
                <a:lnTo>
                  <a:pt x="12954" y="25146"/>
                </a:lnTo>
                <a:lnTo>
                  <a:pt x="25908" y="12954"/>
                </a:lnTo>
                <a:lnTo>
                  <a:pt x="25907" y="25146"/>
                </a:lnTo>
                <a:lnTo>
                  <a:pt x="3151632" y="25146"/>
                </a:lnTo>
                <a:lnTo>
                  <a:pt x="3151632" y="12954"/>
                </a:lnTo>
                <a:lnTo>
                  <a:pt x="3163824" y="25146"/>
                </a:lnTo>
                <a:lnTo>
                  <a:pt x="3163824" y="548640"/>
                </a:lnTo>
                <a:lnTo>
                  <a:pt x="3171444" y="548640"/>
                </a:lnTo>
                <a:lnTo>
                  <a:pt x="3176778" y="542544"/>
                </a:lnTo>
                <a:close/>
              </a:path>
              <a:path w="3176778" h="548640">
                <a:moveTo>
                  <a:pt x="25907" y="25146"/>
                </a:moveTo>
                <a:lnTo>
                  <a:pt x="25908" y="12954"/>
                </a:lnTo>
                <a:lnTo>
                  <a:pt x="12954" y="25146"/>
                </a:lnTo>
                <a:lnTo>
                  <a:pt x="25907" y="25146"/>
                </a:lnTo>
                <a:close/>
              </a:path>
              <a:path w="3176778" h="548640">
                <a:moveTo>
                  <a:pt x="25907" y="523494"/>
                </a:moveTo>
                <a:lnTo>
                  <a:pt x="25907" y="25146"/>
                </a:lnTo>
                <a:lnTo>
                  <a:pt x="12954" y="25146"/>
                </a:lnTo>
                <a:lnTo>
                  <a:pt x="12954" y="523494"/>
                </a:lnTo>
                <a:lnTo>
                  <a:pt x="25907" y="523494"/>
                </a:lnTo>
                <a:close/>
              </a:path>
              <a:path w="3176778" h="548640">
                <a:moveTo>
                  <a:pt x="3163824" y="523494"/>
                </a:moveTo>
                <a:lnTo>
                  <a:pt x="12954" y="523494"/>
                </a:lnTo>
                <a:lnTo>
                  <a:pt x="25908" y="535686"/>
                </a:lnTo>
                <a:lnTo>
                  <a:pt x="25907" y="548640"/>
                </a:lnTo>
                <a:lnTo>
                  <a:pt x="3151632" y="548640"/>
                </a:lnTo>
                <a:lnTo>
                  <a:pt x="3151632" y="535686"/>
                </a:lnTo>
                <a:lnTo>
                  <a:pt x="3163824" y="523494"/>
                </a:lnTo>
                <a:close/>
              </a:path>
              <a:path w="3176778" h="548640">
                <a:moveTo>
                  <a:pt x="25907" y="548640"/>
                </a:moveTo>
                <a:lnTo>
                  <a:pt x="25908" y="535686"/>
                </a:lnTo>
                <a:lnTo>
                  <a:pt x="12954" y="523494"/>
                </a:lnTo>
                <a:lnTo>
                  <a:pt x="12954" y="548640"/>
                </a:lnTo>
                <a:lnTo>
                  <a:pt x="25907" y="548640"/>
                </a:lnTo>
                <a:close/>
              </a:path>
              <a:path w="3176778" h="548640">
                <a:moveTo>
                  <a:pt x="3163824" y="25146"/>
                </a:moveTo>
                <a:lnTo>
                  <a:pt x="3151632" y="12954"/>
                </a:lnTo>
                <a:lnTo>
                  <a:pt x="3151632" y="25146"/>
                </a:lnTo>
                <a:lnTo>
                  <a:pt x="3163824" y="25146"/>
                </a:lnTo>
                <a:close/>
              </a:path>
              <a:path w="3176778" h="548640">
                <a:moveTo>
                  <a:pt x="3163824" y="523494"/>
                </a:moveTo>
                <a:lnTo>
                  <a:pt x="3163824" y="25146"/>
                </a:lnTo>
                <a:lnTo>
                  <a:pt x="3151632" y="25146"/>
                </a:lnTo>
                <a:lnTo>
                  <a:pt x="3151632" y="523494"/>
                </a:lnTo>
                <a:lnTo>
                  <a:pt x="3163824" y="523494"/>
                </a:lnTo>
                <a:close/>
              </a:path>
              <a:path w="3176778" h="548640">
                <a:moveTo>
                  <a:pt x="3163824" y="548640"/>
                </a:moveTo>
                <a:lnTo>
                  <a:pt x="3163824" y="523494"/>
                </a:lnTo>
                <a:lnTo>
                  <a:pt x="3151632" y="535686"/>
                </a:lnTo>
                <a:lnTo>
                  <a:pt x="3151632" y="548640"/>
                </a:lnTo>
                <a:lnTo>
                  <a:pt x="3163824" y="54864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99566" y="2080260"/>
            <a:ext cx="2598420" cy="34701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14800" y="3241548"/>
            <a:ext cx="4853749" cy="28834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16989" y="6190741"/>
            <a:ext cx="290068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spc="-7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800" spc="0" dirty="0">
                <a:solidFill>
                  <a:srgbClr val="FF0000"/>
                </a:solidFill>
                <a:latin typeface="Calibri"/>
                <a:cs typeface="Calibri"/>
              </a:rPr>
              <a:t>T 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equi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Sound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820674"/>
            <a:ext cx="8234172" cy="6131814"/>
          </a:xfrm>
          <a:custGeom>
            <a:avLst/>
            <a:gdLst/>
            <a:ahLst/>
            <a:cxnLst/>
            <a:rect l="l" t="t" r="r" b="b"/>
            <a:pathLst>
              <a:path w="8234172" h="6131814">
                <a:moveTo>
                  <a:pt x="8234172" y="5109971"/>
                </a:moveTo>
                <a:lnTo>
                  <a:pt x="8234172" y="1021841"/>
                </a:lnTo>
                <a:lnTo>
                  <a:pt x="8230786" y="938098"/>
                </a:lnTo>
                <a:lnTo>
                  <a:pt x="8220805" y="856207"/>
                </a:lnTo>
                <a:lnTo>
                  <a:pt x="8204491" y="776433"/>
                </a:lnTo>
                <a:lnTo>
                  <a:pt x="8182106" y="699040"/>
                </a:lnTo>
                <a:lnTo>
                  <a:pt x="8153911" y="624292"/>
                </a:lnTo>
                <a:lnTo>
                  <a:pt x="8120171" y="552453"/>
                </a:lnTo>
                <a:lnTo>
                  <a:pt x="8081146" y="483786"/>
                </a:lnTo>
                <a:lnTo>
                  <a:pt x="8037100" y="418557"/>
                </a:lnTo>
                <a:lnTo>
                  <a:pt x="7988294" y="357029"/>
                </a:lnTo>
                <a:lnTo>
                  <a:pt x="7934991" y="299466"/>
                </a:lnTo>
                <a:lnTo>
                  <a:pt x="7877453" y="246131"/>
                </a:lnTo>
                <a:lnTo>
                  <a:pt x="7815943" y="197290"/>
                </a:lnTo>
                <a:lnTo>
                  <a:pt x="7750723" y="153207"/>
                </a:lnTo>
                <a:lnTo>
                  <a:pt x="7682054" y="114144"/>
                </a:lnTo>
                <a:lnTo>
                  <a:pt x="7610201" y="80367"/>
                </a:lnTo>
                <a:lnTo>
                  <a:pt x="7535424" y="52139"/>
                </a:lnTo>
                <a:lnTo>
                  <a:pt x="7457986" y="29724"/>
                </a:lnTo>
                <a:lnTo>
                  <a:pt x="7378149" y="13386"/>
                </a:lnTo>
                <a:lnTo>
                  <a:pt x="7296176" y="3390"/>
                </a:lnTo>
                <a:lnTo>
                  <a:pt x="7212330" y="0"/>
                </a:lnTo>
                <a:lnTo>
                  <a:pt x="1022604" y="0"/>
                </a:lnTo>
                <a:lnTo>
                  <a:pt x="938751" y="3390"/>
                </a:lnTo>
                <a:lnTo>
                  <a:pt x="856763" y="13386"/>
                </a:lnTo>
                <a:lnTo>
                  <a:pt x="776901" y="29724"/>
                </a:lnTo>
                <a:lnTo>
                  <a:pt x="699430" y="52139"/>
                </a:lnTo>
                <a:lnTo>
                  <a:pt x="624613" y="80367"/>
                </a:lnTo>
                <a:lnTo>
                  <a:pt x="552714" y="114144"/>
                </a:lnTo>
                <a:lnTo>
                  <a:pt x="483996" y="153207"/>
                </a:lnTo>
                <a:lnTo>
                  <a:pt x="418722" y="197290"/>
                </a:lnTo>
                <a:lnTo>
                  <a:pt x="357155" y="246131"/>
                </a:lnTo>
                <a:lnTo>
                  <a:pt x="299561" y="299466"/>
                </a:lnTo>
                <a:lnTo>
                  <a:pt x="246201" y="357029"/>
                </a:lnTo>
                <a:lnTo>
                  <a:pt x="197339" y="418557"/>
                </a:lnTo>
                <a:lnTo>
                  <a:pt x="153239" y="483786"/>
                </a:lnTo>
                <a:lnTo>
                  <a:pt x="114165" y="552453"/>
                </a:lnTo>
                <a:lnTo>
                  <a:pt x="80379" y="624292"/>
                </a:lnTo>
                <a:lnTo>
                  <a:pt x="52145" y="699040"/>
                </a:lnTo>
                <a:lnTo>
                  <a:pt x="29726" y="776433"/>
                </a:lnTo>
                <a:lnTo>
                  <a:pt x="13387" y="856207"/>
                </a:lnTo>
                <a:lnTo>
                  <a:pt x="3390" y="938098"/>
                </a:lnTo>
                <a:lnTo>
                  <a:pt x="0" y="1021842"/>
                </a:lnTo>
                <a:lnTo>
                  <a:pt x="0" y="5109972"/>
                </a:lnTo>
                <a:lnTo>
                  <a:pt x="3390" y="5193715"/>
                </a:lnTo>
                <a:lnTo>
                  <a:pt x="13387" y="5275606"/>
                </a:lnTo>
                <a:lnTo>
                  <a:pt x="29726" y="5355380"/>
                </a:lnTo>
                <a:lnTo>
                  <a:pt x="52145" y="5432773"/>
                </a:lnTo>
                <a:lnTo>
                  <a:pt x="80379" y="5507521"/>
                </a:lnTo>
                <a:lnTo>
                  <a:pt x="114165" y="5579360"/>
                </a:lnTo>
                <a:lnTo>
                  <a:pt x="153239" y="5648027"/>
                </a:lnTo>
                <a:lnTo>
                  <a:pt x="197339" y="5713256"/>
                </a:lnTo>
                <a:lnTo>
                  <a:pt x="246201" y="5774784"/>
                </a:lnTo>
                <a:lnTo>
                  <a:pt x="299561" y="5832348"/>
                </a:lnTo>
                <a:lnTo>
                  <a:pt x="357155" y="5885682"/>
                </a:lnTo>
                <a:lnTo>
                  <a:pt x="418722" y="5934523"/>
                </a:lnTo>
                <a:lnTo>
                  <a:pt x="483996" y="5978606"/>
                </a:lnTo>
                <a:lnTo>
                  <a:pt x="552714" y="6017669"/>
                </a:lnTo>
                <a:lnTo>
                  <a:pt x="624613" y="6051446"/>
                </a:lnTo>
                <a:lnTo>
                  <a:pt x="699430" y="6079674"/>
                </a:lnTo>
                <a:lnTo>
                  <a:pt x="776901" y="6102089"/>
                </a:lnTo>
                <a:lnTo>
                  <a:pt x="856763" y="6118427"/>
                </a:lnTo>
                <a:lnTo>
                  <a:pt x="938751" y="6128423"/>
                </a:lnTo>
                <a:lnTo>
                  <a:pt x="1022604" y="6131814"/>
                </a:lnTo>
                <a:lnTo>
                  <a:pt x="7212330" y="6131814"/>
                </a:lnTo>
                <a:lnTo>
                  <a:pt x="7296176" y="6128423"/>
                </a:lnTo>
                <a:lnTo>
                  <a:pt x="7378149" y="6118427"/>
                </a:lnTo>
                <a:lnTo>
                  <a:pt x="7457986" y="6102089"/>
                </a:lnTo>
                <a:lnTo>
                  <a:pt x="7535424" y="6079674"/>
                </a:lnTo>
                <a:lnTo>
                  <a:pt x="7610201" y="6051446"/>
                </a:lnTo>
                <a:lnTo>
                  <a:pt x="7682054" y="6017669"/>
                </a:lnTo>
                <a:lnTo>
                  <a:pt x="7750723" y="5978606"/>
                </a:lnTo>
                <a:lnTo>
                  <a:pt x="7815943" y="5934523"/>
                </a:lnTo>
                <a:lnTo>
                  <a:pt x="7877453" y="5885682"/>
                </a:lnTo>
                <a:lnTo>
                  <a:pt x="7934991" y="5832348"/>
                </a:lnTo>
                <a:lnTo>
                  <a:pt x="7988294" y="5774784"/>
                </a:lnTo>
                <a:lnTo>
                  <a:pt x="8037100" y="5713256"/>
                </a:lnTo>
                <a:lnTo>
                  <a:pt x="8081146" y="5648027"/>
                </a:lnTo>
                <a:lnTo>
                  <a:pt x="8120171" y="5579360"/>
                </a:lnTo>
                <a:lnTo>
                  <a:pt x="8153911" y="5507521"/>
                </a:lnTo>
                <a:lnTo>
                  <a:pt x="8182106" y="5432773"/>
                </a:lnTo>
                <a:lnTo>
                  <a:pt x="8204491" y="5355380"/>
                </a:lnTo>
                <a:lnTo>
                  <a:pt x="8220805" y="5275606"/>
                </a:lnTo>
                <a:lnTo>
                  <a:pt x="8230786" y="5193715"/>
                </a:lnTo>
                <a:lnTo>
                  <a:pt x="8234172" y="51099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8408" y="807719"/>
            <a:ext cx="8259318" cy="6157721"/>
          </a:xfrm>
          <a:custGeom>
            <a:avLst/>
            <a:gdLst/>
            <a:ahLst/>
            <a:cxnLst/>
            <a:rect l="l" t="t" r="r" b="b"/>
            <a:pathLst>
              <a:path w="8259318" h="6157721">
                <a:moveTo>
                  <a:pt x="8259318" y="5122925"/>
                </a:moveTo>
                <a:lnTo>
                  <a:pt x="8259318" y="1034795"/>
                </a:lnTo>
                <a:lnTo>
                  <a:pt x="8257794" y="981455"/>
                </a:lnTo>
                <a:lnTo>
                  <a:pt x="8253983" y="928877"/>
                </a:lnTo>
                <a:lnTo>
                  <a:pt x="8243413" y="853607"/>
                </a:lnTo>
                <a:lnTo>
                  <a:pt x="8227613" y="780239"/>
                </a:lnTo>
                <a:lnTo>
                  <a:pt x="8206784" y="708963"/>
                </a:lnTo>
                <a:lnTo>
                  <a:pt x="8181125" y="639970"/>
                </a:lnTo>
                <a:lnTo>
                  <a:pt x="8150837" y="573449"/>
                </a:lnTo>
                <a:lnTo>
                  <a:pt x="8116120" y="509590"/>
                </a:lnTo>
                <a:lnTo>
                  <a:pt x="8077174" y="448583"/>
                </a:lnTo>
                <a:lnTo>
                  <a:pt x="8034199" y="390619"/>
                </a:lnTo>
                <a:lnTo>
                  <a:pt x="7987395" y="335887"/>
                </a:lnTo>
                <a:lnTo>
                  <a:pt x="7936963" y="284578"/>
                </a:lnTo>
                <a:lnTo>
                  <a:pt x="7883102" y="236881"/>
                </a:lnTo>
                <a:lnTo>
                  <a:pt x="7826013" y="192987"/>
                </a:lnTo>
                <a:lnTo>
                  <a:pt x="7765896" y="153085"/>
                </a:lnTo>
                <a:lnTo>
                  <a:pt x="7702951" y="117365"/>
                </a:lnTo>
                <a:lnTo>
                  <a:pt x="7637378" y="86019"/>
                </a:lnTo>
                <a:lnTo>
                  <a:pt x="7569377" y="59234"/>
                </a:lnTo>
                <a:lnTo>
                  <a:pt x="7499149" y="37203"/>
                </a:lnTo>
                <a:lnTo>
                  <a:pt x="7426893" y="20114"/>
                </a:lnTo>
                <a:lnTo>
                  <a:pt x="7352810" y="8157"/>
                </a:lnTo>
                <a:lnTo>
                  <a:pt x="7277861" y="1590"/>
                </a:lnTo>
                <a:lnTo>
                  <a:pt x="7224522" y="0"/>
                </a:lnTo>
                <a:lnTo>
                  <a:pt x="1034034" y="0"/>
                </a:lnTo>
                <a:lnTo>
                  <a:pt x="957935" y="2873"/>
                </a:lnTo>
                <a:lnTo>
                  <a:pt x="883229" y="11138"/>
                </a:lnTo>
                <a:lnTo>
                  <a:pt x="810122" y="24615"/>
                </a:lnTo>
                <a:lnTo>
                  <a:pt x="738819" y="43126"/>
                </a:lnTo>
                <a:lnTo>
                  <a:pt x="669526" y="66492"/>
                </a:lnTo>
                <a:lnTo>
                  <a:pt x="602450" y="94533"/>
                </a:lnTo>
                <a:lnTo>
                  <a:pt x="537795" y="127070"/>
                </a:lnTo>
                <a:lnTo>
                  <a:pt x="475769" y="163926"/>
                </a:lnTo>
                <a:lnTo>
                  <a:pt x="416577" y="204920"/>
                </a:lnTo>
                <a:lnTo>
                  <a:pt x="360425" y="249874"/>
                </a:lnTo>
                <a:lnTo>
                  <a:pt x="307520" y="298608"/>
                </a:lnTo>
                <a:lnTo>
                  <a:pt x="258066" y="350944"/>
                </a:lnTo>
                <a:lnTo>
                  <a:pt x="212271" y="406704"/>
                </a:lnTo>
                <a:lnTo>
                  <a:pt x="170339" y="465707"/>
                </a:lnTo>
                <a:lnTo>
                  <a:pt x="132478" y="527774"/>
                </a:lnTo>
                <a:lnTo>
                  <a:pt x="98892" y="592728"/>
                </a:lnTo>
                <a:lnTo>
                  <a:pt x="69789" y="660389"/>
                </a:lnTo>
                <a:lnTo>
                  <a:pt x="45373" y="730578"/>
                </a:lnTo>
                <a:lnTo>
                  <a:pt x="25851" y="803116"/>
                </a:lnTo>
                <a:lnTo>
                  <a:pt x="11429" y="877824"/>
                </a:lnTo>
                <a:lnTo>
                  <a:pt x="5333" y="929640"/>
                </a:lnTo>
                <a:lnTo>
                  <a:pt x="1523" y="982218"/>
                </a:lnTo>
                <a:lnTo>
                  <a:pt x="0" y="1034796"/>
                </a:lnTo>
                <a:lnTo>
                  <a:pt x="0" y="5122926"/>
                </a:lnTo>
                <a:lnTo>
                  <a:pt x="1524" y="5176266"/>
                </a:lnTo>
                <a:lnTo>
                  <a:pt x="5334" y="5228844"/>
                </a:lnTo>
                <a:lnTo>
                  <a:pt x="11430" y="5280660"/>
                </a:lnTo>
                <a:lnTo>
                  <a:pt x="20574" y="5331714"/>
                </a:lnTo>
                <a:lnTo>
                  <a:pt x="25146" y="5351909"/>
                </a:lnTo>
                <a:lnTo>
                  <a:pt x="25146" y="1034796"/>
                </a:lnTo>
                <a:lnTo>
                  <a:pt x="26669" y="982980"/>
                </a:lnTo>
                <a:lnTo>
                  <a:pt x="30479" y="931164"/>
                </a:lnTo>
                <a:lnTo>
                  <a:pt x="36575" y="880872"/>
                </a:lnTo>
                <a:lnTo>
                  <a:pt x="45719" y="831342"/>
                </a:lnTo>
                <a:lnTo>
                  <a:pt x="60523" y="769502"/>
                </a:lnTo>
                <a:lnTo>
                  <a:pt x="79218" y="708711"/>
                </a:lnTo>
                <a:lnTo>
                  <a:pt x="101697" y="649200"/>
                </a:lnTo>
                <a:lnTo>
                  <a:pt x="127852" y="591203"/>
                </a:lnTo>
                <a:lnTo>
                  <a:pt x="157572" y="534952"/>
                </a:lnTo>
                <a:lnTo>
                  <a:pt x="190749" y="480680"/>
                </a:lnTo>
                <a:lnTo>
                  <a:pt x="227274" y="428620"/>
                </a:lnTo>
                <a:lnTo>
                  <a:pt x="267040" y="379004"/>
                </a:lnTo>
                <a:lnTo>
                  <a:pt x="309936" y="332065"/>
                </a:lnTo>
                <a:lnTo>
                  <a:pt x="355853" y="288036"/>
                </a:lnTo>
                <a:lnTo>
                  <a:pt x="392429" y="256032"/>
                </a:lnTo>
                <a:lnTo>
                  <a:pt x="431291" y="226314"/>
                </a:lnTo>
                <a:lnTo>
                  <a:pt x="484114" y="188911"/>
                </a:lnTo>
                <a:lnTo>
                  <a:pt x="539326" y="155193"/>
                </a:lnTo>
                <a:lnTo>
                  <a:pt x="596659" y="125225"/>
                </a:lnTo>
                <a:lnTo>
                  <a:pt x="655844" y="99072"/>
                </a:lnTo>
                <a:lnTo>
                  <a:pt x="716613" y="76800"/>
                </a:lnTo>
                <a:lnTo>
                  <a:pt x="778696" y="58472"/>
                </a:lnTo>
                <a:lnTo>
                  <a:pt x="841824" y="44154"/>
                </a:lnTo>
                <a:lnTo>
                  <a:pt x="905730" y="33910"/>
                </a:lnTo>
                <a:lnTo>
                  <a:pt x="970143" y="27807"/>
                </a:lnTo>
                <a:lnTo>
                  <a:pt x="1034034" y="25917"/>
                </a:lnTo>
                <a:lnTo>
                  <a:pt x="7224522" y="25907"/>
                </a:lnTo>
                <a:lnTo>
                  <a:pt x="7276338" y="26658"/>
                </a:lnTo>
                <a:lnTo>
                  <a:pt x="7328154" y="31241"/>
                </a:lnTo>
                <a:lnTo>
                  <a:pt x="7401439" y="41297"/>
                </a:lnTo>
                <a:lnTo>
                  <a:pt x="7472909" y="56519"/>
                </a:lnTo>
                <a:lnTo>
                  <a:pt x="7542375" y="76706"/>
                </a:lnTo>
                <a:lnTo>
                  <a:pt x="7609646" y="101656"/>
                </a:lnTo>
                <a:lnTo>
                  <a:pt x="7674533" y="131167"/>
                </a:lnTo>
                <a:lnTo>
                  <a:pt x="7736846" y="165037"/>
                </a:lnTo>
                <a:lnTo>
                  <a:pt x="7796395" y="203063"/>
                </a:lnTo>
                <a:lnTo>
                  <a:pt x="7852990" y="245043"/>
                </a:lnTo>
                <a:lnTo>
                  <a:pt x="7906442" y="290777"/>
                </a:lnTo>
                <a:lnTo>
                  <a:pt x="7956561" y="340061"/>
                </a:lnTo>
                <a:lnTo>
                  <a:pt x="8003156" y="392694"/>
                </a:lnTo>
                <a:lnTo>
                  <a:pt x="8046038" y="448473"/>
                </a:lnTo>
                <a:lnTo>
                  <a:pt x="8085017" y="507197"/>
                </a:lnTo>
                <a:lnTo>
                  <a:pt x="8119904" y="568663"/>
                </a:lnTo>
                <a:lnTo>
                  <a:pt x="8150508" y="632670"/>
                </a:lnTo>
                <a:lnTo>
                  <a:pt x="8176640" y="699016"/>
                </a:lnTo>
                <a:lnTo>
                  <a:pt x="8198110" y="767497"/>
                </a:lnTo>
                <a:lnTo>
                  <a:pt x="8214727" y="837914"/>
                </a:lnTo>
                <a:lnTo>
                  <a:pt x="8226303" y="910062"/>
                </a:lnTo>
                <a:lnTo>
                  <a:pt x="8232648" y="983741"/>
                </a:lnTo>
                <a:lnTo>
                  <a:pt x="8234172" y="1035557"/>
                </a:lnTo>
                <a:lnTo>
                  <a:pt x="8234172" y="5347264"/>
                </a:lnTo>
                <a:lnTo>
                  <a:pt x="8239442" y="5324942"/>
                </a:lnTo>
                <a:lnTo>
                  <a:pt x="8251305" y="5251004"/>
                </a:lnTo>
                <a:lnTo>
                  <a:pt x="8257794" y="5175504"/>
                </a:lnTo>
                <a:lnTo>
                  <a:pt x="8259318" y="5122925"/>
                </a:lnTo>
                <a:close/>
              </a:path>
              <a:path w="8259318" h="6157721">
                <a:moveTo>
                  <a:pt x="8234172" y="5347264"/>
                </a:moveTo>
                <a:lnTo>
                  <a:pt x="8234172" y="5122925"/>
                </a:lnTo>
                <a:lnTo>
                  <a:pt x="8232648" y="5174742"/>
                </a:lnTo>
                <a:lnTo>
                  <a:pt x="8228838" y="5226558"/>
                </a:lnTo>
                <a:lnTo>
                  <a:pt x="8218508" y="5299933"/>
                </a:lnTo>
                <a:lnTo>
                  <a:pt x="8203082" y="5371449"/>
                </a:lnTo>
                <a:lnTo>
                  <a:pt x="8182753" y="5440922"/>
                </a:lnTo>
                <a:lnTo>
                  <a:pt x="8157717" y="5508167"/>
                </a:lnTo>
                <a:lnTo>
                  <a:pt x="8128169" y="5573001"/>
                </a:lnTo>
                <a:lnTo>
                  <a:pt x="8094305" y="5635240"/>
                </a:lnTo>
                <a:lnTo>
                  <a:pt x="8056319" y="5694700"/>
                </a:lnTo>
                <a:lnTo>
                  <a:pt x="8014408" y="5751197"/>
                </a:lnTo>
                <a:lnTo>
                  <a:pt x="7968766" y="5804546"/>
                </a:lnTo>
                <a:lnTo>
                  <a:pt x="7919589" y="5854565"/>
                </a:lnTo>
                <a:lnTo>
                  <a:pt x="7867072" y="5901068"/>
                </a:lnTo>
                <a:lnTo>
                  <a:pt x="7811410" y="5943871"/>
                </a:lnTo>
                <a:lnTo>
                  <a:pt x="7752799" y="5982792"/>
                </a:lnTo>
                <a:lnTo>
                  <a:pt x="7691433" y="6017645"/>
                </a:lnTo>
                <a:lnTo>
                  <a:pt x="7627509" y="6048248"/>
                </a:lnTo>
                <a:lnTo>
                  <a:pt x="7561221" y="6074415"/>
                </a:lnTo>
                <a:lnTo>
                  <a:pt x="7492764" y="6095963"/>
                </a:lnTo>
                <a:lnTo>
                  <a:pt x="7422335" y="6112707"/>
                </a:lnTo>
                <a:lnTo>
                  <a:pt x="7350127" y="6124465"/>
                </a:lnTo>
                <a:lnTo>
                  <a:pt x="7276338" y="6131051"/>
                </a:lnTo>
                <a:lnTo>
                  <a:pt x="7224522" y="6131813"/>
                </a:lnTo>
                <a:lnTo>
                  <a:pt x="1034034" y="6131787"/>
                </a:lnTo>
                <a:lnTo>
                  <a:pt x="960681" y="6129264"/>
                </a:lnTo>
                <a:lnTo>
                  <a:pt x="887880" y="6121399"/>
                </a:lnTo>
                <a:lnTo>
                  <a:pt x="816597" y="6108399"/>
                </a:lnTo>
                <a:lnTo>
                  <a:pt x="747040" y="6090444"/>
                </a:lnTo>
                <a:lnTo>
                  <a:pt x="679413" y="6067713"/>
                </a:lnTo>
                <a:lnTo>
                  <a:pt x="613922" y="6040388"/>
                </a:lnTo>
                <a:lnTo>
                  <a:pt x="550774" y="6008647"/>
                </a:lnTo>
                <a:lnTo>
                  <a:pt x="490173" y="5972670"/>
                </a:lnTo>
                <a:lnTo>
                  <a:pt x="432325" y="5932638"/>
                </a:lnTo>
                <a:lnTo>
                  <a:pt x="377437" y="5888731"/>
                </a:lnTo>
                <a:lnTo>
                  <a:pt x="325714" y="5841128"/>
                </a:lnTo>
                <a:lnTo>
                  <a:pt x="277361" y="5790009"/>
                </a:lnTo>
                <a:lnTo>
                  <a:pt x="232585" y="5735554"/>
                </a:lnTo>
                <a:lnTo>
                  <a:pt x="191591" y="5677944"/>
                </a:lnTo>
                <a:lnTo>
                  <a:pt x="154585" y="5617358"/>
                </a:lnTo>
                <a:lnTo>
                  <a:pt x="121773" y="5553976"/>
                </a:lnTo>
                <a:lnTo>
                  <a:pt x="93360" y="5487978"/>
                </a:lnTo>
                <a:lnTo>
                  <a:pt x="69553" y="5419544"/>
                </a:lnTo>
                <a:lnTo>
                  <a:pt x="50556" y="5348854"/>
                </a:lnTo>
                <a:lnTo>
                  <a:pt x="36576" y="5276088"/>
                </a:lnTo>
                <a:lnTo>
                  <a:pt x="30480" y="5225796"/>
                </a:lnTo>
                <a:lnTo>
                  <a:pt x="26670" y="5173980"/>
                </a:lnTo>
                <a:lnTo>
                  <a:pt x="25146" y="5122164"/>
                </a:lnTo>
                <a:lnTo>
                  <a:pt x="25146" y="5351909"/>
                </a:lnTo>
                <a:lnTo>
                  <a:pt x="36087" y="5395609"/>
                </a:lnTo>
                <a:lnTo>
                  <a:pt x="55447" y="5458076"/>
                </a:lnTo>
                <a:lnTo>
                  <a:pt x="78573" y="5518968"/>
                </a:lnTo>
                <a:lnTo>
                  <a:pt x="105383" y="5578138"/>
                </a:lnTo>
                <a:lnTo>
                  <a:pt x="135797" y="5635437"/>
                </a:lnTo>
                <a:lnTo>
                  <a:pt x="169734" y="5690720"/>
                </a:lnTo>
                <a:lnTo>
                  <a:pt x="207113" y="5743838"/>
                </a:lnTo>
                <a:lnTo>
                  <a:pt x="247852" y="5794645"/>
                </a:lnTo>
                <a:lnTo>
                  <a:pt x="291871" y="5842993"/>
                </a:lnTo>
                <a:lnTo>
                  <a:pt x="339090" y="5888736"/>
                </a:lnTo>
                <a:lnTo>
                  <a:pt x="376428" y="5921502"/>
                </a:lnTo>
                <a:lnTo>
                  <a:pt x="416052" y="5951982"/>
                </a:lnTo>
                <a:lnTo>
                  <a:pt x="470745" y="5990364"/>
                </a:lnTo>
                <a:lnTo>
                  <a:pt x="527545" y="6024913"/>
                </a:lnTo>
                <a:lnTo>
                  <a:pt x="586260" y="6055582"/>
                </a:lnTo>
                <a:lnTo>
                  <a:pt x="646699" y="6082326"/>
                </a:lnTo>
                <a:lnTo>
                  <a:pt x="708669" y="6105096"/>
                </a:lnTo>
                <a:lnTo>
                  <a:pt x="771980" y="6123847"/>
                </a:lnTo>
                <a:lnTo>
                  <a:pt x="836440" y="6138531"/>
                </a:lnTo>
                <a:lnTo>
                  <a:pt x="901856" y="6149103"/>
                </a:lnTo>
                <a:lnTo>
                  <a:pt x="968039" y="6155515"/>
                </a:lnTo>
                <a:lnTo>
                  <a:pt x="1034034" y="6157708"/>
                </a:lnTo>
                <a:lnTo>
                  <a:pt x="7224522" y="6157721"/>
                </a:lnTo>
                <a:lnTo>
                  <a:pt x="7277861" y="6156197"/>
                </a:lnTo>
                <a:lnTo>
                  <a:pt x="7330440" y="6151625"/>
                </a:lnTo>
                <a:lnTo>
                  <a:pt x="7405508" y="6141374"/>
                </a:lnTo>
                <a:lnTo>
                  <a:pt x="7478733" y="6125816"/>
                </a:lnTo>
                <a:lnTo>
                  <a:pt x="7549916" y="6105159"/>
                </a:lnTo>
                <a:lnTo>
                  <a:pt x="7618863" y="6079611"/>
                </a:lnTo>
                <a:lnTo>
                  <a:pt x="7685377" y="6049381"/>
                </a:lnTo>
                <a:lnTo>
                  <a:pt x="7749262" y="6014676"/>
                </a:lnTo>
                <a:lnTo>
                  <a:pt x="7810323" y="5975704"/>
                </a:lnTo>
                <a:lnTo>
                  <a:pt x="7868362" y="5932674"/>
                </a:lnTo>
                <a:lnTo>
                  <a:pt x="7923183" y="5885794"/>
                </a:lnTo>
                <a:lnTo>
                  <a:pt x="7974591" y="5835272"/>
                </a:lnTo>
                <a:lnTo>
                  <a:pt x="8022390" y="5781315"/>
                </a:lnTo>
                <a:lnTo>
                  <a:pt x="8066383" y="5724133"/>
                </a:lnTo>
                <a:lnTo>
                  <a:pt x="8106375" y="5663932"/>
                </a:lnTo>
                <a:lnTo>
                  <a:pt x="8142168" y="5600921"/>
                </a:lnTo>
                <a:lnTo>
                  <a:pt x="8173568" y="5535309"/>
                </a:lnTo>
                <a:lnTo>
                  <a:pt x="8200378" y="5467303"/>
                </a:lnTo>
                <a:lnTo>
                  <a:pt x="8222401" y="5397112"/>
                </a:lnTo>
                <a:lnTo>
                  <a:pt x="8234172" y="5347264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68805" y="1570649"/>
            <a:ext cx="7466965" cy="38087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3980">
              <a:lnSpc>
                <a:spcPct val="100000"/>
              </a:lnSpc>
            </a:pPr>
            <a:r>
              <a:rPr sz="2800" spc="-5" dirty="0">
                <a:solidFill>
                  <a:srgbClr val="3D7DDB"/>
                </a:solidFill>
                <a:latin typeface="Arial Rounded MT Bold"/>
                <a:cs typeface="Arial Rounded MT Bold"/>
              </a:rPr>
              <a:t>HI</a:t>
            </a:r>
            <a:r>
              <a:rPr sz="2800" spc="-250" dirty="0">
                <a:solidFill>
                  <a:srgbClr val="3D7DDB"/>
                </a:solidFill>
                <a:latin typeface="Arial Rounded MT Bold"/>
                <a:cs typeface="Arial Rounded MT Bold"/>
              </a:rPr>
              <a:t>P</a:t>
            </a:r>
            <a:r>
              <a:rPr sz="2800" spc="-5" dirty="0">
                <a:solidFill>
                  <a:srgbClr val="3D7DDB"/>
                </a:solidFill>
                <a:latin typeface="Arial Rounded MT Bold"/>
                <a:cs typeface="Arial Rounded MT Bold"/>
              </a:rPr>
              <a:t>A</a:t>
            </a:r>
            <a:r>
              <a:rPr sz="2800" spc="0" dirty="0">
                <a:solidFill>
                  <a:srgbClr val="3D7DDB"/>
                </a:solidFill>
                <a:latin typeface="Arial Rounded MT Bold"/>
                <a:cs typeface="Arial Rounded MT Bold"/>
              </a:rPr>
              <a:t>A</a:t>
            </a:r>
            <a:r>
              <a:rPr sz="2800" spc="-20" dirty="0">
                <a:solidFill>
                  <a:srgbClr val="3D7DDB"/>
                </a:solidFill>
                <a:latin typeface="Arial Rounded MT Bold"/>
                <a:cs typeface="Arial Rounded MT Bold"/>
              </a:rPr>
              <a:t> </a:t>
            </a:r>
            <a:r>
              <a:rPr sz="2800" spc="-5" dirty="0">
                <a:solidFill>
                  <a:srgbClr val="3D7DDB"/>
                </a:solidFill>
                <a:latin typeface="Arial Rounded MT Bold"/>
                <a:cs typeface="Arial Rounded MT Bold"/>
              </a:rPr>
              <a:t>Attest</a:t>
            </a:r>
            <a:r>
              <a:rPr sz="2800" spc="-75" dirty="0">
                <a:solidFill>
                  <a:srgbClr val="3D7DDB"/>
                </a:solidFill>
                <a:latin typeface="Arial Rounded MT Bold"/>
                <a:cs typeface="Arial Rounded MT Bold"/>
              </a:rPr>
              <a:t>a</a:t>
            </a:r>
            <a:r>
              <a:rPr sz="2800" spc="-10" dirty="0">
                <a:solidFill>
                  <a:srgbClr val="3D7DDB"/>
                </a:solidFill>
                <a:latin typeface="Arial Rounded MT Bold"/>
                <a:cs typeface="Arial Rounded MT Bold"/>
              </a:rPr>
              <a:t>t</a:t>
            </a:r>
            <a:r>
              <a:rPr sz="2800" spc="-5" dirty="0">
                <a:solidFill>
                  <a:srgbClr val="3D7DDB"/>
                </a:solidFill>
                <a:latin typeface="Arial Rounded MT Bold"/>
                <a:cs typeface="Arial Rounded MT Bold"/>
              </a:rPr>
              <a:t>ion</a:t>
            </a:r>
            <a:endParaRPr sz="2800">
              <a:latin typeface="Arial Rounded MT Bold"/>
              <a:cs typeface="Arial Rounded MT Bold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6"/>
              </a:spcBef>
            </a:pPr>
            <a:endParaRPr sz="1000"/>
          </a:p>
          <a:p>
            <a:pPr marL="12700" marR="12700">
              <a:lnSpc>
                <a:spcPct val="100000"/>
              </a:lnSpc>
            </a:pPr>
            <a:r>
              <a:rPr sz="2800" b="1" dirty="0">
                <a:latin typeface="Arial"/>
                <a:cs typeface="Arial"/>
              </a:rPr>
              <a:t>By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clicking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the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button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belo</a:t>
            </a:r>
            <a:r>
              <a:rPr sz="2800" b="1" spc="-105" dirty="0">
                <a:latin typeface="Arial"/>
                <a:cs typeface="Arial"/>
              </a:rPr>
              <a:t>w</a:t>
            </a:r>
            <a:r>
              <a:rPr sz="2800" b="1" spc="0" dirty="0">
                <a:latin typeface="Arial"/>
                <a:cs typeface="Arial"/>
              </a:rPr>
              <a:t>, I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acknowledge that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I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understand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the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Information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Privacy and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Security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Sanctions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polic</a:t>
            </a:r>
            <a:r>
              <a:rPr sz="2800" b="1" spc="-210" dirty="0">
                <a:latin typeface="Arial"/>
                <a:cs typeface="Arial"/>
              </a:rPr>
              <a:t>y</a:t>
            </a:r>
            <a:r>
              <a:rPr sz="2800" b="1" spc="0" dirty="0">
                <a:latin typeface="Arial"/>
                <a:cs typeface="Arial"/>
              </a:rPr>
              <a:t>. I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also acknowledge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that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I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understand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that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my clinical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rotation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will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be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terminated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if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I access patient medical records without authorization.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1122" y="660907"/>
            <a:ext cx="6835140" cy="1257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45770" marR="12700" indent="-433705">
              <a:lnSpc>
                <a:spcPct val="100000"/>
              </a:lnSpc>
            </a:pPr>
            <a:r>
              <a:rPr sz="4000" spc="-305" dirty="0">
                <a:latin typeface="Calibri"/>
                <a:cs typeface="Calibri"/>
              </a:rPr>
              <a:t>Y</a:t>
            </a:r>
            <a:r>
              <a:rPr sz="4000" spc="-5" dirty="0">
                <a:latin typeface="Calibri"/>
                <a:cs typeface="Calibri"/>
              </a:rPr>
              <a:t>o</a:t>
            </a:r>
            <a:r>
              <a:rPr sz="4000" spc="0" dirty="0">
                <a:latin typeface="Calibri"/>
                <a:cs typeface="Calibri"/>
              </a:rPr>
              <a:t>u</a:t>
            </a:r>
            <a:r>
              <a:rPr sz="4000" spc="-5" dirty="0">
                <a:latin typeface="Calibri"/>
                <a:cs typeface="Calibri"/>
              </a:rPr>
              <a:t> </a:t>
            </a:r>
            <a:r>
              <a:rPr sz="4000" spc="0" dirty="0">
                <a:latin typeface="Calibri"/>
                <a:cs typeface="Calibri"/>
              </a:rPr>
              <a:t>will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45" dirty="0">
                <a:latin typeface="Calibri"/>
                <a:cs typeface="Calibri"/>
              </a:rPr>
              <a:t>c</a:t>
            </a:r>
            <a:r>
              <a:rPr sz="4000" spc="0" dirty="0">
                <a:latin typeface="Calibri"/>
                <a:cs typeface="Calibri"/>
              </a:rPr>
              <a:t>om</a:t>
            </a:r>
            <a:r>
              <a:rPr sz="4000" spc="-5" dirty="0">
                <a:latin typeface="Calibri"/>
                <a:cs typeface="Calibri"/>
              </a:rPr>
              <a:t>pl</a:t>
            </a:r>
            <a:r>
              <a:rPr sz="4000" spc="-45" dirty="0">
                <a:latin typeface="Calibri"/>
                <a:cs typeface="Calibri"/>
              </a:rPr>
              <a:t>e</a:t>
            </a:r>
            <a:r>
              <a:rPr sz="4000" spc="-60" dirty="0">
                <a:latin typeface="Calibri"/>
                <a:cs typeface="Calibri"/>
              </a:rPr>
              <a:t>t</a:t>
            </a:r>
            <a:r>
              <a:rPr sz="4000" spc="-20" dirty="0">
                <a:latin typeface="Calibri"/>
                <a:cs typeface="Calibri"/>
              </a:rPr>
              <a:t>e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0" dirty="0">
                <a:latin typeface="Calibri"/>
                <a:cs typeface="Calibri"/>
              </a:rPr>
              <a:t>3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0" dirty="0">
                <a:latin typeface="Calibri"/>
                <a:cs typeface="Calibri"/>
              </a:rPr>
              <a:t>modules,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the </a:t>
            </a:r>
            <a:r>
              <a:rPr sz="4000" spc="-30" dirty="0">
                <a:latin typeface="Calibri"/>
                <a:cs typeface="Calibri"/>
              </a:rPr>
              <a:t>e</a:t>
            </a:r>
            <a:r>
              <a:rPr sz="4000" spc="-80" dirty="0">
                <a:latin typeface="Calibri"/>
                <a:cs typeface="Calibri"/>
              </a:rPr>
              <a:t>v</a:t>
            </a:r>
            <a:r>
              <a:rPr sz="4000" spc="0" dirty="0">
                <a:latin typeface="Calibri"/>
                <a:cs typeface="Calibri"/>
              </a:rPr>
              <a:t>a</a:t>
            </a:r>
            <a:r>
              <a:rPr sz="4000" spc="-5" dirty="0">
                <a:latin typeface="Calibri"/>
                <a:cs typeface="Calibri"/>
              </a:rPr>
              <a:t>l</a:t>
            </a:r>
            <a:r>
              <a:rPr sz="4000" spc="-10" dirty="0">
                <a:latin typeface="Calibri"/>
                <a:cs typeface="Calibri"/>
              </a:rPr>
              <a:t>uation</a:t>
            </a:r>
            <a:r>
              <a:rPr sz="4000" spc="0" dirty="0">
                <a:latin typeface="Calibri"/>
                <a:cs typeface="Calibri"/>
              </a:rPr>
              <a:t>,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0" dirty="0">
                <a:latin typeface="Calibri"/>
                <a:cs typeface="Calibri"/>
              </a:rPr>
              <a:t>and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the</a:t>
            </a:r>
            <a:r>
              <a:rPr sz="4000" spc="0" dirty="0">
                <a:latin typeface="Calibri"/>
                <a:cs typeface="Calibri"/>
              </a:rPr>
              <a:t>n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th</a:t>
            </a:r>
            <a:r>
              <a:rPr sz="4000" spc="0" dirty="0">
                <a:latin typeface="Calibri"/>
                <a:cs typeface="Calibri"/>
              </a:rPr>
              <a:t>e</a:t>
            </a:r>
            <a:r>
              <a:rPr sz="4000" spc="-5" dirty="0">
                <a:latin typeface="Calibri"/>
                <a:cs typeface="Calibri"/>
              </a:rPr>
              <a:t> </a:t>
            </a:r>
            <a:r>
              <a:rPr sz="4000" spc="-65" dirty="0">
                <a:latin typeface="Calibri"/>
                <a:cs typeface="Calibri"/>
              </a:rPr>
              <a:t>t</a:t>
            </a:r>
            <a:r>
              <a:rPr sz="4000" spc="-20" dirty="0">
                <a:latin typeface="Calibri"/>
                <a:cs typeface="Calibri"/>
              </a:rPr>
              <a:t>e</a:t>
            </a:r>
            <a:r>
              <a:rPr sz="4000" spc="-50" dirty="0">
                <a:latin typeface="Calibri"/>
                <a:cs typeface="Calibri"/>
              </a:rPr>
              <a:t>st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2209800"/>
            <a:ext cx="3812527" cy="2130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7800" y="2234183"/>
            <a:ext cx="3810000" cy="19895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8982" y="4495800"/>
            <a:ext cx="3860291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0" y="4495800"/>
            <a:ext cx="3701034" cy="1825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8" rIns="0" bIns="0" rtlCol="0">
            <a:noAutofit/>
          </a:bodyPr>
          <a:lstStyle/>
          <a:p>
            <a:pPr marL="1231900">
              <a:lnSpc>
                <a:spcPct val="100000"/>
              </a:lnSpc>
            </a:pPr>
            <a:r>
              <a:rPr sz="4400" spc="-395" dirty="0">
                <a:latin typeface="Calibri"/>
                <a:cs typeface="Calibri"/>
              </a:rPr>
              <a:t>T</a:t>
            </a:r>
            <a:r>
              <a:rPr sz="4400" spc="0" dirty="0">
                <a:latin typeface="Calibri"/>
                <a:cs typeface="Calibri"/>
              </a:rPr>
              <a:t>o</a:t>
            </a:r>
            <a:r>
              <a:rPr sz="4400" spc="15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Compl</a:t>
            </a:r>
            <a:r>
              <a:rPr sz="4400" spc="-55" dirty="0">
                <a:latin typeface="Calibri"/>
                <a:cs typeface="Calibri"/>
              </a:rPr>
              <a:t>e</a:t>
            </a:r>
            <a:r>
              <a:rPr sz="4400" spc="-65" dirty="0">
                <a:latin typeface="Calibri"/>
                <a:cs typeface="Calibri"/>
              </a:rPr>
              <a:t>t</a:t>
            </a:r>
            <a:r>
              <a:rPr sz="4400" spc="-25" dirty="0">
                <a:latin typeface="Calibri"/>
                <a:cs typeface="Calibri"/>
              </a:rPr>
              <a:t>e</a:t>
            </a:r>
            <a:r>
              <a:rPr sz="4400" spc="20" dirty="0">
                <a:latin typeface="Calibri"/>
                <a:cs typeface="Calibri"/>
              </a:rPr>
              <a:t> </a:t>
            </a:r>
            <a:r>
              <a:rPr sz="4400" spc="-130" dirty="0">
                <a:latin typeface="Calibri"/>
                <a:cs typeface="Calibri"/>
              </a:rPr>
              <a:t>E</a:t>
            </a:r>
            <a:r>
              <a:rPr sz="4400" spc="-90" dirty="0">
                <a:latin typeface="Calibri"/>
                <a:cs typeface="Calibri"/>
              </a:rPr>
              <a:t>v</a:t>
            </a:r>
            <a:r>
              <a:rPr sz="4400" spc="-30" dirty="0">
                <a:latin typeface="Calibri"/>
                <a:cs typeface="Calibri"/>
              </a:rPr>
              <a:t>a</a:t>
            </a:r>
            <a:r>
              <a:rPr sz="4400" spc="-5" dirty="0">
                <a:latin typeface="Calibri"/>
                <a:cs typeface="Calibri"/>
              </a:rPr>
              <a:t>lu</a:t>
            </a:r>
            <a:r>
              <a:rPr sz="4400" spc="-70" dirty="0">
                <a:latin typeface="Calibri"/>
                <a:cs typeface="Calibri"/>
              </a:rPr>
              <a:t>a</a:t>
            </a:r>
            <a:r>
              <a:rPr sz="4400" spc="-15" dirty="0">
                <a:latin typeface="Calibri"/>
                <a:cs typeface="Calibri"/>
              </a:rPr>
              <a:t>t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spc="0" dirty="0">
                <a:latin typeface="Calibri"/>
                <a:cs typeface="Calibri"/>
              </a:rPr>
              <a:t>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2133599"/>
            <a:ext cx="7147559" cy="4016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8" rIns="0" bIns="0" rtlCol="0">
            <a:noAutofit/>
          </a:bodyPr>
          <a:lstStyle/>
          <a:p>
            <a:pPr marL="1557655">
              <a:lnSpc>
                <a:spcPct val="100000"/>
              </a:lnSpc>
            </a:pPr>
            <a:r>
              <a:rPr sz="4400" b="1" spc="-25" dirty="0">
                <a:latin typeface="Calibri"/>
                <a:cs typeface="Calibri"/>
              </a:rPr>
              <a:t>Finding</a:t>
            </a:r>
            <a:r>
              <a:rPr sz="4400" b="1" spc="20" dirty="0">
                <a:latin typeface="Calibri"/>
                <a:cs typeface="Calibri"/>
              </a:rPr>
              <a:t> </a:t>
            </a:r>
            <a:r>
              <a:rPr sz="4400" b="1" spc="-30" dirty="0">
                <a:latin typeface="Calibri"/>
                <a:cs typeface="Calibri"/>
              </a:rPr>
              <a:t>Corne</a:t>
            </a:r>
            <a:r>
              <a:rPr sz="4400" b="1" spc="-80" dirty="0">
                <a:latin typeface="Calibri"/>
                <a:cs typeface="Calibri"/>
              </a:rPr>
              <a:t>r</a:t>
            </a:r>
            <a:r>
              <a:rPr sz="4400" b="1" spc="-75" dirty="0">
                <a:latin typeface="Calibri"/>
                <a:cs typeface="Calibri"/>
              </a:rPr>
              <a:t>s</a:t>
            </a:r>
            <a:r>
              <a:rPr sz="4400" b="1" spc="-65" dirty="0">
                <a:latin typeface="Calibri"/>
                <a:cs typeface="Calibri"/>
              </a:rPr>
              <a:t>t</a:t>
            </a:r>
            <a:r>
              <a:rPr sz="4400" b="1" spc="-30" dirty="0">
                <a:latin typeface="Calibri"/>
                <a:cs typeface="Calibri"/>
              </a:rPr>
              <a:t>one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1851914"/>
            <a:ext cx="3846195" cy="4639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800" spc="-21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0" dirty="0">
                <a:latin typeface="Calibri"/>
                <a:cs typeface="Calibri"/>
              </a:rPr>
              <a:t>u </a:t>
            </a:r>
            <a:r>
              <a:rPr sz="2800" spc="-5" dirty="0">
                <a:latin typeface="Calibri"/>
                <a:cs typeface="Calibri"/>
              </a:rPr>
              <a:t>shoul</a:t>
            </a:r>
            <a:r>
              <a:rPr sz="2800" spc="0" dirty="0">
                <a:latin typeface="Calibri"/>
                <a:cs typeface="Calibri"/>
              </a:rPr>
              <a:t>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all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lo</a:t>
            </a:r>
            <a:r>
              <a:rPr sz="2800" spc="20" dirty="0">
                <a:latin typeface="Calibri"/>
                <a:cs typeface="Calibri"/>
              </a:rPr>
              <a:t>g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ed 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0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ompu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4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ou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0" dirty="0">
                <a:latin typeface="Calibri"/>
                <a:cs typeface="Calibri"/>
              </a:rPr>
              <a:t>k </a:t>
            </a:r>
            <a:r>
              <a:rPr sz="2800" spc="-5" dirty="0">
                <a:latin typeface="Calibri"/>
                <a:cs typeface="Calibri"/>
              </a:rPr>
              <a:t>login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2"/>
              </a:spcBef>
              <a:buFont typeface="Arial"/>
              <a:buChar char="•"/>
            </a:pPr>
            <a:endParaRPr sz="650"/>
          </a:p>
          <a:p>
            <a:pPr marL="355600" marR="109029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800" spc="-5" dirty="0">
                <a:latin typeface="Calibri"/>
                <a:cs typeface="Calibri"/>
              </a:rPr>
              <a:t>Clic</a:t>
            </a:r>
            <a:r>
              <a:rPr sz="2800" spc="0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 o</a:t>
            </a:r>
            <a:r>
              <a:rPr sz="2800" spc="0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-35" dirty="0">
                <a:latin typeface="Calibri"/>
                <a:cs typeface="Calibri"/>
              </a:rPr>
              <a:t>n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rn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t </a:t>
            </a:r>
            <a:r>
              <a:rPr sz="2800" b="1" spc="-5" dirty="0">
                <a:latin typeface="Calibri"/>
                <a:cs typeface="Calibri"/>
              </a:rPr>
              <a:t>Explo</a:t>
            </a:r>
            <a:r>
              <a:rPr sz="2800" b="1" spc="-30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3"/>
              </a:spcBef>
              <a:buFont typeface="Arial"/>
              <a:buChar char="•"/>
            </a:pPr>
            <a:endParaRPr sz="7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5600" marR="31051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800" spc="-21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0" dirty="0">
                <a:latin typeface="Calibri"/>
                <a:cs typeface="Calibri"/>
              </a:rPr>
              <a:t>u </a:t>
            </a:r>
            <a:r>
              <a:rPr sz="2800" spc="-5" dirty="0">
                <a:latin typeface="Calibri"/>
                <a:cs typeface="Calibri"/>
              </a:rPr>
              <a:t>wil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see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Child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en's homepa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(on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rig</a:t>
            </a:r>
            <a:r>
              <a:rPr sz="2800" spc="-3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t)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2"/>
              </a:spcBef>
              <a:buFont typeface="Arial"/>
              <a:buChar char="•"/>
            </a:pPr>
            <a:endParaRPr sz="650"/>
          </a:p>
          <a:p>
            <a:pPr marL="355600" marR="101917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800" spc="-5" dirty="0">
                <a:latin typeface="Calibri"/>
                <a:cs typeface="Calibri"/>
              </a:rPr>
              <a:t>Clic</a:t>
            </a:r>
            <a:r>
              <a:rPr sz="2800" spc="0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 o</a:t>
            </a:r>
            <a:r>
              <a:rPr sz="2800" spc="0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Learning In</a:t>
            </a:r>
            <a:r>
              <a:rPr sz="2800" b="1" spc="-30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titu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32176" y="3657600"/>
            <a:ext cx="994410" cy="976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5400" y="1981200"/>
            <a:ext cx="4026408" cy="4623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2276" y="4410455"/>
            <a:ext cx="3963923" cy="1842516"/>
          </a:xfrm>
          <a:custGeom>
            <a:avLst/>
            <a:gdLst/>
            <a:ahLst/>
            <a:cxnLst/>
            <a:rect l="l" t="t" r="r" b="b"/>
            <a:pathLst>
              <a:path w="3963923" h="1842516">
                <a:moveTo>
                  <a:pt x="3947000" y="17478"/>
                </a:moveTo>
                <a:lnTo>
                  <a:pt x="3937842" y="16609"/>
                </a:lnTo>
                <a:lnTo>
                  <a:pt x="0" y="1834134"/>
                </a:lnTo>
                <a:lnTo>
                  <a:pt x="3810" y="1842516"/>
                </a:lnTo>
                <a:lnTo>
                  <a:pt x="3941841" y="24904"/>
                </a:lnTo>
                <a:lnTo>
                  <a:pt x="3947000" y="17478"/>
                </a:lnTo>
                <a:close/>
              </a:path>
              <a:path w="3963923" h="1842516">
                <a:moveTo>
                  <a:pt x="3963924" y="9143"/>
                </a:moveTo>
                <a:lnTo>
                  <a:pt x="3868674" y="0"/>
                </a:lnTo>
                <a:lnTo>
                  <a:pt x="3865626" y="0"/>
                </a:lnTo>
                <a:lnTo>
                  <a:pt x="3863340" y="2286"/>
                </a:lnTo>
                <a:lnTo>
                  <a:pt x="3863340" y="4572"/>
                </a:lnTo>
                <a:lnTo>
                  <a:pt x="3862578" y="6858"/>
                </a:lnTo>
                <a:lnTo>
                  <a:pt x="3864864" y="9143"/>
                </a:lnTo>
                <a:lnTo>
                  <a:pt x="3867150" y="9906"/>
                </a:lnTo>
                <a:lnTo>
                  <a:pt x="3937842" y="16609"/>
                </a:lnTo>
                <a:lnTo>
                  <a:pt x="3954018" y="9143"/>
                </a:lnTo>
                <a:lnTo>
                  <a:pt x="3957828" y="17526"/>
                </a:lnTo>
                <a:lnTo>
                  <a:pt x="3957828" y="17949"/>
                </a:lnTo>
                <a:lnTo>
                  <a:pt x="3963924" y="9143"/>
                </a:lnTo>
                <a:close/>
              </a:path>
              <a:path w="3963923" h="1842516">
                <a:moveTo>
                  <a:pt x="3957828" y="17949"/>
                </a:moveTo>
                <a:lnTo>
                  <a:pt x="3957828" y="17526"/>
                </a:lnTo>
                <a:lnTo>
                  <a:pt x="3941841" y="24904"/>
                </a:lnTo>
                <a:lnTo>
                  <a:pt x="3901440" y="83058"/>
                </a:lnTo>
                <a:lnTo>
                  <a:pt x="3899916" y="85343"/>
                </a:lnTo>
                <a:lnTo>
                  <a:pt x="3899916" y="88392"/>
                </a:lnTo>
                <a:lnTo>
                  <a:pt x="3904488" y="91440"/>
                </a:lnTo>
                <a:lnTo>
                  <a:pt x="3907536" y="90678"/>
                </a:lnTo>
                <a:lnTo>
                  <a:pt x="3909060" y="88392"/>
                </a:lnTo>
                <a:lnTo>
                  <a:pt x="3957828" y="17949"/>
                </a:lnTo>
                <a:close/>
              </a:path>
              <a:path w="3963923" h="1842516">
                <a:moveTo>
                  <a:pt x="3957828" y="17526"/>
                </a:moveTo>
                <a:lnTo>
                  <a:pt x="3954018" y="9143"/>
                </a:lnTo>
                <a:lnTo>
                  <a:pt x="3937842" y="16609"/>
                </a:lnTo>
                <a:lnTo>
                  <a:pt x="3947000" y="17478"/>
                </a:lnTo>
                <a:lnTo>
                  <a:pt x="3951732" y="10668"/>
                </a:lnTo>
                <a:lnTo>
                  <a:pt x="3955542" y="18288"/>
                </a:lnTo>
                <a:lnTo>
                  <a:pt x="3955542" y="18581"/>
                </a:lnTo>
                <a:lnTo>
                  <a:pt x="3957828" y="17526"/>
                </a:lnTo>
                <a:close/>
              </a:path>
              <a:path w="3963923" h="1842516">
                <a:moveTo>
                  <a:pt x="3955542" y="18581"/>
                </a:moveTo>
                <a:lnTo>
                  <a:pt x="3955542" y="18288"/>
                </a:lnTo>
                <a:lnTo>
                  <a:pt x="3947000" y="17478"/>
                </a:lnTo>
                <a:lnTo>
                  <a:pt x="3941841" y="24904"/>
                </a:lnTo>
                <a:lnTo>
                  <a:pt x="3955542" y="18581"/>
                </a:lnTo>
                <a:close/>
              </a:path>
              <a:path w="3963923" h="1842516">
                <a:moveTo>
                  <a:pt x="3955542" y="18288"/>
                </a:moveTo>
                <a:lnTo>
                  <a:pt x="3951732" y="10668"/>
                </a:lnTo>
                <a:lnTo>
                  <a:pt x="3947000" y="17478"/>
                </a:lnTo>
                <a:lnTo>
                  <a:pt x="3955542" y="1828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8" rIns="0" bIns="0" rtlCol="0">
            <a:noAutofit/>
          </a:bodyPr>
          <a:lstStyle/>
          <a:p>
            <a:pPr marL="1231900">
              <a:lnSpc>
                <a:spcPct val="100000"/>
              </a:lnSpc>
            </a:pPr>
            <a:r>
              <a:rPr sz="4400" spc="-395" dirty="0">
                <a:latin typeface="Calibri"/>
                <a:cs typeface="Calibri"/>
              </a:rPr>
              <a:t>T</a:t>
            </a:r>
            <a:r>
              <a:rPr sz="4400" spc="0" dirty="0">
                <a:latin typeface="Calibri"/>
                <a:cs typeface="Calibri"/>
              </a:rPr>
              <a:t>o</a:t>
            </a:r>
            <a:r>
              <a:rPr sz="4400" spc="15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Compl</a:t>
            </a:r>
            <a:r>
              <a:rPr sz="4400" spc="-55" dirty="0">
                <a:latin typeface="Calibri"/>
                <a:cs typeface="Calibri"/>
              </a:rPr>
              <a:t>e</a:t>
            </a:r>
            <a:r>
              <a:rPr sz="4400" spc="-65" dirty="0">
                <a:latin typeface="Calibri"/>
                <a:cs typeface="Calibri"/>
              </a:rPr>
              <a:t>t</a:t>
            </a:r>
            <a:r>
              <a:rPr sz="4400" spc="-25" dirty="0">
                <a:latin typeface="Calibri"/>
                <a:cs typeface="Calibri"/>
              </a:rPr>
              <a:t>e</a:t>
            </a:r>
            <a:r>
              <a:rPr sz="4400" spc="20" dirty="0">
                <a:latin typeface="Calibri"/>
                <a:cs typeface="Calibri"/>
              </a:rPr>
              <a:t> </a:t>
            </a:r>
            <a:r>
              <a:rPr sz="4400" spc="-130" dirty="0">
                <a:latin typeface="Calibri"/>
                <a:cs typeface="Calibri"/>
              </a:rPr>
              <a:t>E</a:t>
            </a:r>
            <a:r>
              <a:rPr sz="4400" spc="-90" dirty="0">
                <a:latin typeface="Calibri"/>
                <a:cs typeface="Calibri"/>
              </a:rPr>
              <a:t>v</a:t>
            </a:r>
            <a:r>
              <a:rPr sz="4400" spc="-30" dirty="0">
                <a:latin typeface="Calibri"/>
                <a:cs typeface="Calibri"/>
              </a:rPr>
              <a:t>a</a:t>
            </a:r>
            <a:r>
              <a:rPr sz="4400" spc="-5" dirty="0">
                <a:latin typeface="Calibri"/>
                <a:cs typeface="Calibri"/>
              </a:rPr>
              <a:t>lu</a:t>
            </a:r>
            <a:r>
              <a:rPr sz="4400" spc="-70" dirty="0">
                <a:latin typeface="Calibri"/>
                <a:cs typeface="Calibri"/>
              </a:rPr>
              <a:t>a</a:t>
            </a:r>
            <a:r>
              <a:rPr sz="4400" spc="-15" dirty="0">
                <a:latin typeface="Calibri"/>
                <a:cs typeface="Calibri"/>
              </a:rPr>
              <a:t>t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spc="0" dirty="0">
                <a:latin typeface="Calibri"/>
                <a:cs typeface="Calibri"/>
              </a:rPr>
              <a:t>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2076958"/>
            <a:ext cx="7344409" cy="2263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200" spc="-25" dirty="0">
                <a:latin typeface="Calibri"/>
                <a:cs typeface="Calibri"/>
              </a:rPr>
              <a:t>Dept</a:t>
            </a:r>
            <a:r>
              <a:rPr sz="3200" spc="-10" dirty="0">
                <a:latin typeface="Calibri"/>
                <a:cs typeface="Calibri"/>
              </a:rPr>
              <a:t>.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–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tude</a:t>
            </a:r>
            <a:r>
              <a:rPr sz="3200" spc="-5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ts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Division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–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ni</a:t>
            </a:r>
            <a:r>
              <a:rPr sz="3200" spc="0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</a:t>
            </a:r>
            <a:r>
              <a:rPr sz="3200" spc="-60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titu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200" spc="-90" dirty="0">
                <a:latin typeface="Calibri"/>
                <a:cs typeface="Calibri"/>
              </a:rPr>
              <a:t>P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</a:t>
            </a:r>
            <a:r>
              <a:rPr sz="3200" spc="0" dirty="0">
                <a:latin typeface="Calibri"/>
                <a:cs typeface="Calibri"/>
              </a:rPr>
              <a:t>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–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0" dirty="0">
                <a:latin typeface="Calibri"/>
                <a:cs typeface="Calibri"/>
              </a:rPr>
              <a:t>(</a:t>
            </a:r>
            <a:r>
              <a:rPr sz="3200" spc="-25" dirty="0">
                <a:latin typeface="Calibri"/>
                <a:cs typeface="Calibri"/>
              </a:rPr>
              <a:t>Name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 School</a:t>
            </a:r>
            <a:r>
              <a:rPr sz="3200" spc="0" dirty="0">
                <a:latin typeface="Calibri"/>
                <a:cs typeface="Calibri"/>
              </a:rPr>
              <a:t>)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ude</a:t>
            </a:r>
            <a:r>
              <a:rPr sz="3200" spc="-5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200" spc="-25" dirty="0">
                <a:latin typeface="Calibri"/>
                <a:cs typeface="Calibri"/>
              </a:rPr>
              <a:t>Cou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se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–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pi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Stude</a:t>
            </a:r>
            <a:r>
              <a:rPr sz="3200" spc="-5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Online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Cou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se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(C</a:t>
            </a:r>
            <a:r>
              <a:rPr sz="3200" spc="-100" dirty="0">
                <a:latin typeface="Calibri"/>
                <a:cs typeface="Calibri"/>
              </a:rPr>
              <a:t>B</a:t>
            </a:r>
            <a:r>
              <a:rPr sz="3200" spc="0" dirty="0">
                <a:latin typeface="Calibri"/>
                <a:cs typeface="Calibri"/>
              </a:rPr>
              <a:t>T)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390" rIns="0" bIns="0" rtlCol="0">
            <a:noAutofit/>
          </a:bodyPr>
          <a:lstStyle/>
          <a:p>
            <a:pPr marL="275590">
              <a:lnSpc>
                <a:spcPct val="100000"/>
              </a:lnSpc>
            </a:pPr>
            <a:r>
              <a:rPr sz="4000" spc="-355" dirty="0">
                <a:latin typeface="Calibri"/>
                <a:cs typeface="Calibri"/>
              </a:rPr>
              <a:t>T</a:t>
            </a:r>
            <a:r>
              <a:rPr sz="4000" spc="0" dirty="0">
                <a:latin typeface="Calibri"/>
                <a:cs typeface="Calibri"/>
              </a:rPr>
              <a:t>o</a:t>
            </a:r>
            <a:r>
              <a:rPr sz="4000" spc="-5" dirty="0">
                <a:latin typeface="Calibri"/>
                <a:cs typeface="Calibri"/>
              </a:rPr>
              <a:t> </a:t>
            </a:r>
            <a:r>
              <a:rPr sz="4000" spc="-45" dirty="0">
                <a:latin typeface="Calibri"/>
                <a:cs typeface="Calibri"/>
              </a:rPr>
              <a:t>c</a:t>
            </a:r>
            <a:r>
              <a:rPr sz="4000" spc="0" dirty="0">
                <a:latin typeface="Calibri"/>
                <a:cs typeface="Calibri"/>
              </a:rPr>
              <a:t>om</a:t>
            </a:r>
            <a:r>
              <a:rPr sz="4000" spc="-5" dirty="0">
                <a:latin typeface="Calibri"/>
                <a:cs typeface="Calibri"/>
              </a:rPr>
              <a:t>pl</a:t>
            </a:r>
            <a:r>
              <a:rPr sz="4000" spc="-45" dirty="0">
                <a:latin typeface="Calibri"/>
                <a:cs typeface="Calibri"/>
              </a:rPr>
              <a:t>e</a:t>
            </a:r>
            <a:r>
              <a:rPr sz="4000" spc="-60" dirty="0">
                <a:latin typeface="Calibri"/>
                <a:cs typeface="Calibri"/>
              </a:rPr>
              <a:t>t</a:t>
            </a:r>
            <a:r>
              <a:rPr sz="4000" spc="-20" dirty="0">
                <a:latin typeface="Calibri"/>
                <a:cs typeface="Calibri"/>
              </a:rPr>
              <a:t>e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355" dirty="0">
                <a:latin typeface="Calibri"/>
                <a:cs typeface="Calibri"/>
              </a:rPr>
              <a:t>T</a:t>
            </a:r>
            <a:r>
              <a:rPr sz="4000" spc="0" dirty="0">
                <a:latin typeface="Calibri"/>
                <a:cs typeface="Calibri"/>
              </a:rPr>
              <a:t>e</a:t>
            </a:r>
            <a:r>
              <a:rPr sz="4000" spc="-50" dirty="0">
                <a:latin typeface="Calibri"/>
                <a:cs typeface="Calibri"/>
              </a:rPr>
              <a:t>s</a:t>
            </a:r>
            <a:r>
              <a:rPr sz="4000" spc="0" dirty="0">
                <a:latin typeface="Calibri"/>
                <a:cs typeface="Calibri"/>
              </a:rPr>
              <a:t>t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85" dirty="0">
                <a:latin typeface="Calibri"/>
                <a:cs typeface="Calibri"/>
              </a:rPr>
              <a:t>f</a:t>
            </a:r>
            <a:r>
              <a:rPr sz="4000" spc="0" dirty="0">
                <a:latin typeface="Calibri"/>
                <a:cs typeface="Calibri"/>
              </a:rPr>
              <a:t>o</a:t>
            </a:r>
            <a:r>
              <a:rPr sz="4000" spc="-10" dirty="0">
                <a:latin typeface="Calibri"/>
                <a:cs typeface="Calibri"/>
              </a:rPr>
              <a:t>llo</a:t>
            </a:r>
            <a:r>
              <a:rPr sz="4000" spc="0" dirty="0">
                <a:latin typeface="Calibri"/>
                <a:cs typeface="Calibri"/>
              </a:rPr>
              <a:t>w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th</a:t>
            </a:r>
            <a:r>
              <a:rPr sz="4000" spc="0" dirty="0">
                <a:latin typeface="Calibri"/>
                <a:cs typeface="Calibri"/>
              </a:rPr>
              <a:t>e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spc="0" dirty="0">
                <a:latin typeface="Calibri"/>
                <a:cs typeface="Calibri"/>
              </a:rPr>
              <a:t>sc</a:t>
            </a:r>
            <a:r>
              <a:rPr sz="4000" spc="-50" dirty="0">
                <a:latin typeface="Calibri"/>
                <a:cs typeface="Calibri"/>
              </a:rPr>
              <a:t>r</a:t>
            </a:r>
            <a:r>
              <a:rPr sz="4000" spc="0" dirty="0">
                <a:latin typeface="Calibri"/>
                <a:cs typeface="Calibri"/>
              </a:rPr>
              <a:t>eens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27198" y="1994154"/>
            <a:ext cx="6841997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6690" y="1902713"/>
            <a:ext cx="1762505" cy="510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7198" y="2939795"/>
            <a:ext cx="6830568" cy="1191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18054" y="2930651"/>
            <a:ext cx="6848856" cy="1209294"/>
          </a:xfrm>
          <a:custGeom>
            <a:avLst/>
            <a:gdLst/>
            <a:ahLst/>
            <a:cxnLst/>
            <a:rect l="l" t="t" r="r" b="b"/>
            <a:pathLst>
              <a:path w="6848856" h="1209294">
                <a:moveTo>
                  <a:pt x="6848856" y="1209293"/>
                </a:moveTo>
                <a:lnTo>
                  <a:pt x="6848856" y="0"/>
                </a:lnTo>
                <a:lnTo>
                  <a:pt x="0" y="0"/>
                </a:lnTo>
                <a:lnTo>
                  <a:pt x="0" y="1209294"/>
                </a:lnTo>
                <a:lnTo>
                  <a:pt x="4572" y="1209294"/>
                </a:lnTo>
                <a:lnTo>
                  <a:pt x="4571" y="9143"/>
                </a:lnTo>
                <a:lnTo>
                  <a:pt x="9143" y="4572"/>
                </a:lnTo>
                <a:lnTo>
                  <a:pt x="9143" y="9143"/>
                </a:lnTo>
                <a:lnTo>
                  <a:pt x="6839712" y="9143"/>
                </a:lnTo>
                <a:lnTo>
                  <a:pt x="6839712" y="4571"/>
                </a:lnTo>
                <a:lnTo>
                  <a:pt x="6844284" y="9143"/>
                </a:lnTo>
                <a:lnTo>
                  <a:pt x="6844284" y="1209293"/>
                </a:lnTo>
                <a:lnTo>
                  <a:pt x="6848856" y="1209293"/>
                </a:lnTo>
                <a:close/>
              </a:path>
              <a:path w="6848856" h="1209294">
                <a:moveTo>
                  <a:pt x="9143" y="9143"/>
                </a:moveTo>
                <a:lnTo>
                  <a:pt x="9143" y="4572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6848856" h="1209294">
                <a:moveTo>
                  <a:pt x="9144" y="1200150"/>
                </a:moveTo>
                <a:lnTo>
                  <a:pt x="9143" y="9143"/>
                </a:lnTo>
                <a:lnTo>
                  <a:pt x="4571" y="9143"/>
                </a:lnTo>
                <a:lnTo>
                  <a:pt x="4572" y="1200150"/>
                </a:lnTo>
                <a:lnTo>
                  <a:pt x="9144" y="1200150"/>
                </a:lnTo>
                <a:close/>
              </a:path>
              <a:path w="6848856" h="1209294">
                <a:moveTo>
                  <a:pt x="6844284" y="1200149"/>
                </a:moveTo>
                <a:lnTo>
                  <a:pt x="4572" y="1200150"/>
                </a:lnTo>
                <a:lnTo>
                  <a:pt x="9144" y="1204722"/>
                </a:lnTo>
                <a:lnTo>
                  <a:pt x="9144" y="1209294"/>
                </a:lnTo>
                <a:lnTo>
                  <a:pt x="6839712" y="1209293"/>
                </a:lnTo>
                <a:lnTo>
                  <a:pt x="6839712" y="1204721"/>
                </a:lnTo>
                <a:lnTo>
                  <a:pt x="6844284" y="1200149"/>
                </a:lnTo>
                <a:close/>
              </a:path>
              <a:path w="6848856" h="1209294">
                <a:moveTo>
                  <a:pt x="9144" y="1209294"/>
                </a:moveTo>
                <a:lnTo>
                  <a:pt x="9144" y="1204722"/>
                </a:lnTo>
                <a:lnTo>
                  <a:pt x="4572" y="1200150"/>
                </a:lnTo>
                <a:lnTo>
                  <a:pt x="4572" y="1209294"/>
                </a:lnTo>
                <a:lnTo>
                  <a:pt x="9144" y="1209294"/>
                </a:lnTo>
                <a:close/>
              </a:path>
              <a:path w="6848856" h="1209294">
                <a:moveTo>
                  <a:pt x="6844284" y="9143"/>
                </a:moveTo>
                <a:lnTo>
                  <a:pt x="6839712" y="4571"/>
                </a:lnTo>
                <a:lnTo>
                  <a:pt x="6839712" y="9143"/>
                </a:lnTo>
                <a:lnTo>
                  <a:pt x="6844284" y="9143"/>
                </a:lnTo>
                <a:close/>
              </a:path>
              <a:path w="6848856" h="1209294">
                <a:moveTo>
                  <a:pt x="6844284" y="1200149"/>
                </a:moveTo>
                <a:lnTo>
                  <a:pt x="6844284" y="9143"/>
                </a:lnTo>
                <a:lnTo>
                  <a:pt x="6839712" y="9143"/>
                </a:lnTo>
                <a:lnTo>
                  <a:pt x="6839712" y="1200149"/>
                </a:lnTo>
                <a:lnTo>
                  <a:pt x="6844284" y="1200149"/>
                </a:lnTo>
                <a:close/>
              </a:path>
              <a:path w="6848856" h="1209294">
                <a:moveTo>
                  <a:pt x="6844284" y="1209293"/>
                </a:moveTo>
                <a:lnTo>
                  <a:pt x="6844284" y="1200149"/>
                </a:lnTo>
                <a:lnTo>
                  <a:pt x="6839712" y="1204721"/>
                </a:lnTo>
                <a:lnTo>
                  <a:pt x="6839712" y="1209293"/>
                </a:lnTo>
                <a:lnTo>
                  <a:pt x="6844284" y="12092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7198" y="4327397"/>
            <a:ext cx="6704838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18054" y="4318253"/>
            <a:ext cx="6723888" cy="933450"/>
          </a:xfrm>
          <a:custGeom>
            <a:avLst/>
            <a:gdLst/>
            <a:ahLst/>
            <a:cxnLst/>
            <a:rect l="l" t="t" r="r" b="b"/>
            <a:pathLst>
              <a:path w="6723888" h="933450">
                <a:moveTo>
                  <a:pt x="6723888" y="931163"/>
                </a:moveTo>
                <a:lnTo>
                  <a:pt x="6723888" y="2285"/>
                </a:lnTo>
                <a:lnTo>
                  <a:pt x="6721602" y="0"/>
                </a:lnTo>
                <a:lnTo>
                  <a:pt x="2285" y="0"/>
                </a:lnTo>
                <a:lnTo>
                  <a:pt x="0" y="2286"/>
                </a:lnTo>
                <a:lnTo>
                  <a:pt x="0" y="931164"/>
                </a:lnTo>
                <a:lnTo>
                  <a:pt x="2286" y="933450"/>
                </a:lnTo>
                <a:lnTo>
                  <a:pt x="4572" y="933450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6713982" y="9143"/>
                </a:lnTo>
                <a:lnTo>
                  <a:pt x="6713982" y="4571"/>
                </a:lnTo>
                <a:lnTo>
                  <a:pt x="6718554" y="9143"/>
                </a:lnTo>
                <a:lnTo>
                  <a:pt x="6718554" y="933449"/>
                </a:lnTo>
                <a:lnTo>
                  <a:pt x="6721602" y="933449"/>
                </a:lnTo>
                <a:lnTo>
                  <a:pt x="6723888" y="931163"/>
                </a:lnTo>
                <a:close/>
              </a:path>
              <a:path w="6723888" h="93345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6723888" h="933450">
                <a:moveTo>
                  <a:pt x="9144" y="923544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923544"/>
                </a:lnTo>
                <a:lnTo>
                  <a:pt x="9144" y="923544"/>
                </a:lnTo>
                <a:close/>
              </a:path>
              <a:path w="6723888" h="933450">
                <a:moveTo>
                  <a:pt x="6718554" y="923543"/>
                </a:moveTo>
                <a:lnTo>
                  <a:pt x="4572" y="923544"/>
                </a:lnTo>
                <a:lnTo>
                  <a:pt x="9144" y="928878"/>
                </a:lnTo>
                <a:lnTo>
                  <a:pt x="9144" y="933450"/>
                </a:lnTo>
                <a:lnTo>
                  <a:pt x="6713982" y="933449"/>
                </a:lnTo>
                <a:lnTo>
                  <a:pt x="6713982" y="928877"/>
                </a:lnTo>
                <a:lnTo>
                  <a:pt x="6718554" y="923543"/>
                </a:lnTo>
                <a:close/>
              </a:path>
              <a:path w="6723888" h="933450">
                <a:moveTo>
                  <a:pt x="9144" y="933450"/>
                </a:moveTo>
                <a:lnTo>
                  <a:pt x="9144" y="928878"/>
                </a:lnTo>
                <a:lnTo>
                  <a:pt x="4572" y="923544"/>
                </a:lnTo>
                <a:lnTo>
                  <a:pt x="4572" y="933450"/>
                </a:lnTo>
                <a:lnTo>
                  <a:pt x="9144" y="933450"/>
                </a:lnTo>
                <a:close/>
              </a:path>
              <a:path w="6723888" h="933450">
                <a:moveTo>
                  <a:pt x="6718554" y="9143"/>
                </a:moveTo>
                <a:lnTo>
                  <a:pt x="6713982" y="4571"/>
                </a:lnTo>
                <a:lnTo>
                  <a:pt x="6713982" y="9143"/>
                </a:lnTo>
                <a:lnTo>
                  <a:pt x="6718554" y="9143"/>
                </a:lnTo>
                <a:close/>
              </a:path>
              <a:path w="6723888" h="933450">
                <a:moveTo>
                  <a:pt x="6718554" y="923543"/>
                </a:moveTo>
                <a:lnTo>
                  <a:pt x="6718554" y="9143"/>
                </a:lnTo>
                <a:lnTo>
                  <a:pt x="6713982" y="9143"/>
                </a:lnTo>
                <a:lnTo>
                  <a:pt x="6713982" y="923543"/>
                </a:lnTo>
                <a:lnTo>
                  <a:pt x="6718554" y="923543"/>
                </a:lnTo>
                <a:close/>
              </a:path>
              <a:path w="6723888" h="933450">
                <a:moveTo>
                  <a:pt x="6718554" y="933449"/>
                </a:moveTo>
                <a:lnTo>
                  <a:pt x="6718554" y="923543"/>
                </a:lnTo>
                <a:lnTo>
                  <a:pt x="6713982" y="928877"/>
                </a:lnTo>
                <a:lnTo>
                  <a:pt x="6713982" y="933449"/>
                </a:lnTo>
                <a:lnTo>
                  <a:pt x="6718554" y="933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27198" y="5486400"/>
            <a:ext cx="4191000" cy="152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8340" y="1793494"/>
            <a:ext cx="1810385" cy="316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" marR="414020">
              <a:lnSpc>
                <a:spcPct val="100000"/>
              </a:lnSpc>
              <a:buFont typeface="Calibri"/>
              <a:buAutoNum type="arabicPeriod"/>
              <a:tabLst>
                <a:tab pos="353695" algn="l"/>
              </a:tabLst>
            </a:pPr>
            <a:r>
              <a:rPr sz="2600" spc="-15" dirty="0">
                <a:latin typeface="Calibri"/>
                <a:cs typeface="Calibri"/>
              </a:rPr>
              <a:t>Click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on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70" dirty="0">
                <a:latin typeface="Calibri"/>
                <a:cs typeface="Calibri"/>
              </a:rPr>
              <a:t>P</a:t>
            </a:r>
            <a:r>
              <a:rPr sz="2600" spc="-20" dirty="0">
                <a:latin typeface="Calibri"/>
                <a:cs typeface="Calibri"/>
              </a:rPr>
              <a:t>o</a:t>
            </a:r>
            <a:r>
              <a:rPr sz="2600" spc="-50" dirty="0">
                <a:latin typeface="Calibri"/>
                <a:cs typeface="Calibri"/>
              </a:rPr>
              <a:t>s</a:t>
            </a:r>
            <a:r>
              <a:rPr sz="2600" spc="-10" dirty="0">
                <a:latin typeface="Calibri"/>
                <a:cs typeface="Calibri"/>
              </a:rPr>
              <a:t>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35" dirty="0">
                <a:latin typeface="Calibri"/>
                <a:cs typeface="Calibri"/>
              </a:rPr>
              <a:t>W</a:t>
            </a:r>
            <a:r>
              <a:rPr sz="2600" spc="-20" dirty="0">
                <a:latin typeface="Calibri"/>
                <a:cs typeface="Calibri"/>
              </a:rPr>
              <a:t>o</a:t>
            </a:r>
            <a:r>
              <a:rPr sz="2600" spc="-15" dirty="0">
                <a:latin typeface="Calibri"/>
                <a:cs typeface="Calibri"/>
              </a:rPr>
              <a:t>rk</a:t>
            </a:r>
            <a:endParaRPr sz="26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Calibri"/>
              <a:buAutoNum type="arabicPeriod"/>
            </a:pPr>
            <a:endParaRPr sz="1000"/>
          </a:p>
          <a:p>
            <a:pPr>
              <a:lnSpc>
                <a:spcPts val="1000"/>
              </a:lnSpc>
              <a:buFont typeface="Calibri"/>
              <a:buAutoNum type="arabicPeriod"/>
            </a:pPr>
            <a:endParaRPr sz="1000"/>
          </a:p>
          <a:p>
            <a:pPr>
              <a:lnSpc>
                <a:spcPts val="1000"/>
              </a:lnSpc>
              <a:spcBef>
                <a:spcPts val="42"/>
              </a:spcBef>
              <a:buFont typeface="Calibri"/>
              <a:buAutoNum type="arabicPeriod"/>
            </a:pPr>
            <a:endParaRPr sz="1000"/>
          </a:p>
          <a:p>
            <a:pPr marL="311150" marR="411480" indent="-299085">
              <a:lnSpc>
                <a:spcPct val="100000"/>
              </a:lnSpc>
              <a:buFont typeface="Calibri"/>
              <a:buAutoNum type="arabicPeriod"/>
              <a:tabLst>
                <a:tab pos="337820" algn="l"/>
              </a:tabLst>
            </a:pPr>
            <a:r>
              <a:rPr sz="2600" spc="-15" dirty="0">
                <a:latin typeface="Calibri"/>
                <a:cs typeface="Calibri"/>
              </a:rPr>
              <a:t>Click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on</a:t>
            </a:r>
            <a:r>
              <a:rPr sz="2600" spc="-15" dirty="0">
                <a:latin typeface="Calibri"/>
                <a:cs typeface="Calibri"/>
              </a:rPr>
              <a:t> Acti</a:t>
            </a:r>
            <a:r>
              <a:rPr sz="2600" spc="-50" dirty="0">
                <a:latin typeface="Calibri"/>
                <a:cs typeface="Calibri"/>
              </a:rPr>
              <a:t>v</a:t>
            </a:r>
            <a:r>
              <a:rPr sz="2600" spc="-45" dirty="0">
                <a:latin typeface="Calibri"/>
                <a:cs typeface="Calibri"/>
              </a:rPr>
              <a:t>a</a:t>
            </a:r>
            <a:r>
              <a:rPr sz="2600" spc="-40" dirty="0">
                <a:latin typeface="Calibri"/>
                <a:cs typeface="Calibri"/>
              </a:rPr>
              <a:t>t</a:t>
            </a:r>
            <a:r>
              <a:rPr sz="2600" spc="-15" dirty="0"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46"/>
              </a:spcBef>
              <a:buFont typeface="Calibri"/>
              <a:buAutoNum type="arabicPeriod"/>
            </a:pPr>
            <a:endParaRPr sz="900"/>
          </a:p>
          <a:p>
            <a:pPr>
              <a:lnSpc>
                <a:spcPts val="1000"/>
              </a:lnSpc>
              <a:buFont typeface="Calibri"/>
              <a:buAutoNum type="arabicPeriod"/>
            </a:pPr>
            <a:endParaRPr sz="1000"/>
          </a:p>
          <a:p>
            <a:pPr>
              <a:lnSpc>
                <a:spcPts val="1000"/>
              </a:lnSpc>
              <a:buFont typeface="Calibri"/>
              <a:buAutoNum type="arabicPeriod"/>
            </a:pPr>
            <a:endParaRPr sz="1000"/>
          </a:p>
          <a:p>
            <a:pPr marL="236220" marR="12700" indent="-224154">
              <a:lnSpc>
                <a:spcPct val="100000"/>
              </a:lnSpc>
              <a:buFont typeface="Calibri"/>
              <a:buAutoNum type="arabicPeriod"/>
              <a:tabLst>
                <a:tab pos="337820" algn="l"/>
              </a:tabLst>
            </a:pPr>
            <a:r>
              <a:rPr sz="2600" spc="-15" dirty="0">
                <a:latin typeface="Calibri"/>
                <a:cs typeface="Calibri"/>
              </a:rPr>
              <a:t>Click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on</a:t>
            </a:r>
            <a:r>
              <a:rPr sz="2600" spc="-15" dirty="0">
                <a:latin typeface="Calibri"/>
                <a:cs typeface="Calibri"/>
              </a:rPr>
              <a:t> Launch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50" dirty="0">
                <a:latin typeface="Calibri"/>
                <a:cs typeface="Calibri"/>
              </a:rPr>
              <a:t>T</a:t>
            </a:r>
            <a:r>
              <a:rPr sz="2600" spc="-20" dirty="0">
                <a:latin typeface="Calibri"/>
                <a:cs typeface="Calibri"/>
              </a:rPr>
              <a:t>e</a:t>
            </a:r>
            <a:r>
              <a:rPr sz="2600" spc="-50" dirty="0">
                <a:latin typeface="Calibri"/>
                <a:cs typeface="Calibri"/>
              </a:rPr>
              <a:t>s</a:t>
            </a:r>
            <a:r>
              <a:rPr sz="2600" spc="-10" dirty="0">
                <a:latin typeface="Calibri"/>
                <a:cs typeface="Calibri"/>
              </a:rPr>
              <a:t>t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8340" y="5663677"/>
            <a:ext cx="1506220" cy="821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4320" marR="12700" indent="-262255">
              <a:lnSpc>
                <a:spcPct val="100000"/>
              </a:lnSpc>
            </a:pPr>
            <a:r>
              <a:rPr sz="2600" spc="-20" dirty="0">
                <a:latin typeface="Calibri"/>
                <a:cs typeface="Calibri"/>
              </a:rPr>
              <a:t>4</a:t>
            </a:r>
            <a:r>
              <a:rPr sz="2600" spc="-10" dirty="0">
                <a:latin typeface="Calibri"/>
                <a:cs typeface="Calibri"/>
              </a:rPr>
              <a:t>. </a:t>
            </a:r>
            <a:r>
              <a:rPr sz="2600" spc="-15" dirty="0">
                <a:latin typeface="Calibri"/>
                <a:cs typeface="Calibri"/>
              </a:rPr>
              <a:t>Click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on</a:t>
            </a:r>
            <a:r>
              <a:rPr sz="2600" spc="-15" dirty="0">
                <a:latin typeface="Calibri"/>
                <a:cs typeface="Calibri"/>
              </a:rPr>
              <a:t> Co</a:t>
            </a:r>
            <a:r>
              <a:rPr sz="2600" spc="-40" dirty="0">
                <a:latin typeface="Calibri"/>
                <a:cs typeface="Calibri"/>
              </a:rPr>
              <a:t>n</a:t>
            </a:r>
            <a:r>
              <a:rPr sz="2600" spc="-15" dirty="0">
                <a:latin typeface="Calibri"/>
                <a:cs typeface="Calibri"/>
              </a:rPr>
              <a:t>tinue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18197" y="6085332"/>
            <a:ext cx="2392679" cy="646176"/>
          </a:xfrm>
          <a:custGeom>
            <a:avLst/>
            <a:gdLst/>
            <a:ahLst/>
            <a:cxnLst/>
            <a:rect l="l" t="t" r="r" b="b"/>
            <a:pathLst>
              <a:path w="2392679" h="646176">
                <a:moveTo>
                  <a:pt x="0" y="0"/>
                </a:moveTo>
                <a:lnTo>
                  <a:pt x="0" y="646176"/>
                </a:lnTo>
                <a:lnTo>
                  <a:pt x="2392679" y="646176"/>
                </a:lnTo>
                <a:lnTo>
                  <a:pt x="2392679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96914" y="6116572"/>
            <a:ext cx="2024380" cy="572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w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0" dirty="0">
                <a:latin typeface="Calibri"/>
                <a:cs typeface="Calibri"/>
              </a:rPr>
              <a:t>u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ad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75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st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8" rIns="0" bIns="0" rtlCol="0">
            <a:noAutofit/>
          </a:bodyPr>
          <a:lstStyle/>
          <a:p>
            <a:pPr marL="1249045">
              <a:lnSpc>
                <a:spcPct val="100000"/>
              </a:lnSpc>
            </a:pPr>
            <a:r>
              <a:rPr sz="4400" spc="-40" dirty="0">
                <a:latin typeface="Calibri"/>
                <a:cs typeface="Calibri"/>
              </a:rPr>
              <a:t>Ho</a:t>
            </a:r>
            <a:r>
              <a:rPr sz="4400" spc="-35" dirty="0">
                <a:latin typeface="Calibri"/>
                <a:cs typeface="Calibri"/>
              </a:rPr>
              <a:t>w</a:t>
            </a:r>
            <a:r>
              <a:rPr sz="4400" spc="10" dirty="0">
                <a:latin typeface="Calibri"/>
                <a:cs typeface="Calibri"/>
              </a:rPr>
              <a:t> </a:t>
            </a:r>
            <a:r>
              <a:rPr sz="4400" spc="-55" dirty="0">
                <a:latin typeface="Calibri"/>
                <a:cs typeface="Calibri"/>
              </a:rPr>
              <a:t>t</a:t>
            </a:r>
            <a:r>
              <a:rPr sz="4400" spc="-25" dirty="0">
                <a:latin typeface="Calibri"/>
                <a:cs typeface="Calibri"/>
              </a:rPr>
              <a:t>o Submit</a:t>
            </a:r>
            <a:r>
              <a:rPr sz="4400" spc="15" dirty="0">
                <a:latin typeface="Calibri"/>
                <a:cs typeface="Calibri"/>
              </a:rPr>
              <a:t> </a:t>
            </a:r>
            <a:r>
              <a:rPr sz="4400" spc="-20" dirty="0">
                <a:latin typeface="Calibri"/>
                <a:cs typeface="Calibri"/>
              </a:rPr>
              <a:t>the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spc="-420" dirty="0">
                <a:latin typeface="Calibri"/>
                <a:cs typeface="Calibri"/>
              </a:rPr>
              <a:t>T</a:t>
            </a:r>
            <a:r>
              <a:rPr sz="4400" spc="-25" dirty="0">
                <a:latin typeface="Calibri"/>
                <a:cs typeface="Calibri"/>
              </a:rPr>
              <a:t>e</a:t>
            </a:r>
            <a:r>
              <a:rPr sz="4400" spc="-70" dirty="0">
                <a:latin typeface="Calibri"/>
                <a:cs typeface="Calibri"/>
              </a:rPr>
              <a:t>s</a:t>
            </a:r>
            <a:r>
              <a:rPr sz="4400" spc="-15" dirty="0">
                <a:latin typeface="Calibri"/>
                <a:cs typeface="Calibri"/>
              </a:rPr>
              <a:t>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2076958"/>
            <a:ext cx="7825105" cy="1483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12700" indent="-342900" algn="just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200" spc="-25" dirty="0">
                <a:latin typeface="Calibri"/>
                <a:cs typeface="Calibri"/>
              </a:rPr>
              <a:t>Onc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h</a:t>
            </a:r>
            <a:r>
              <a:rPr sz="3200" spc="-8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spc="-55" dirty="0">
                <a:latin typeface="Calibri"/>
                <a:cs typeface="Calibri"/>
              </a:rPr>
              <a:t>w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20" dirty="0">
                <a:latin typeface="Calibri"/>
                <a:cs typeface="Calibri"/>
              </a:rPr>
              <a:t>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al</a:t>
            </a:r>
            <a:r>
              <a:rPr sz="3200" spc="0" dirty="0">
                <a:latin typeface="Calibri"/>
                <a:cs typeface="Calibri"/>
              </a:rPr>
              <a:t>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que</a:t>
            </a:r>
            <a:r>
              <a:rPr sz="3200" spc="-60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ions </a:t>
            </a:r>
            <a:r>
              <a:rPr sz="3200" spc="-25" dirty="0">
                <a:latin typeface="Calibri"/>
                <a:cs typeface="Calibri"/>
              </a:rPr>
              <a:t>an</a:t>
            </a:r>
            <a:r>
              <a:rPr sz="3200" spc="-20" dirty="0">
                <a:latin typeface="Calibri"/>
                <a:cs typeface="Calibri"/>
              </a:rPr>
              <a:t>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ge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bo</a:t>
            </a:r>
            <a:r>
              <a:rPr sz="3200" spc="-65" dirty="0">
                <a:latin typeface="Calibri"/>
                <a:cs typeface="Calibri"/>
              </a:rPr>
              <a:t>t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f </a:t>
            </a:r>
            <a:r>
              <a:rPr sz="3200" spc="-15" dirty="0">
                <a:latin typeface="Calibri"/>
                <a:cs typeface="Calibri"/>
              </a:rPr>
              <a:t>the 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wil</a:t>
            </a:r>
            <a:r>
              <a:rPr sz="3200" spc="0" dirty="0">
                <a:latin typeface="Calibri"/>
                <a:cs typeface="Calibri"/>
              </a:rPr>
              <a:t>l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see</a:t>
            </a:r>
            <a:r>
              <a:rPr sz="3200" spc="-15" dirty="0">
                <a:latin typeface="Calibri"/>
                <a:cs typeface="Calibri"/>
              </a:rPr>
              <a:t> t</a:t>
            </a:r>
            <a:r>
              <a:rPr sz="3200" spc="-55" dirty="0">
                <a:latin typeface="Calibri"/>
                <a:cs typeface="Calibri"/>
              </a:rPr>
              <a:t>w</a:t>
            </a:r>
            <a:r>
              <a:rPr sz="3200" spc="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-65" dirty="0">
                <a:latin typeface="Calibri"/>
                <a:cs typeface="Calibri"/>
              </a:rPr>
              <a:t>o</a:t>
            </a:r>
            <a:r>
              <a:rPr sz="3200" spc="-100" dirty="0">
                <a:latin typeface="Calibri"/>
                <a:cs typeface="Calibri"/>
              </a:rPr>
              <a:t>x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0" dirty="0">
                <a:latin typeface="Calibri"/>
                <a:cs typeface="Calibri"/>
              </a:rPr>
              <a:t>. 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Click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on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the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Summary b</a:t>
            </a:r>
            <a:r>
              <a:rPr sz="3200" b="1" spc="-85" dirty="0">
                <a:latin typeface="Calibri"/>
                <a:cs typeface="Calibri"/>
              </a:rPr>
              <a:t>o</a:t>
            </a:r>
            <a:r>
              <a:rPr sz="3200" b="1" spc="0" dirty="0"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018" y="4808005"/>
            <a:ext cx="7684770" cy="149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127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200" spc="-5" dirty="0">
                <a:latin typeface="Calibri"/>
                <a:cs typeface="Calibri"/>
              </a:rPr>
              <a:t>Thi</a:t>
            </a:r>
            <a:r>
              <a:rPr sz="3200" spc="0" dirty="0">
                <a:latin typeface="Calibri"/>
                <a:cs typeface="Calibri"/>
              </a:rPr>
              <a:t>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wil</a:t>
            </a:r>
            <a:r>
              <a:rPr sz="3200" spc="0" dirty="0">
                <a:latin typeface="Calibri"/>
                <a:cs typeface="Calibri"/>
              </a:rPr>
              <a:t>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120" dirty="0">
                <a:latin typeface="Calibri"/>
                <a:cs typeface="Calibri"/>
              </a:rPr>
              <a:t>k</a:t>
            </a:r>
            <a:r>
              <a:rPr sz="3200" spc="-20" dirty="0">
                <a:latin typeface="Calibri"/>
                <a:cs typeface="Calibri"/>
              </a:rPr>
              <a:t>e 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 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sc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ee</a:t>
            </a:r>
            <a:r>
              <a:rPr sz="3200" spc="-20" dirty="0">
                <a:latin typeface="Calibri"/>
                <a:cs typeface="Calibri"/>
              </a:rPr>
              <a:t>n </a:t>
            </a:r>
            <a:r>
              <a:rPr sz="3200" spc="-15" dirty="0">
                <a:latin typeface="Calibri"/>
                <a:cs typeface="Calibri"/>
              </a:rPr>
              <a:t>th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sho</a:t>
            </a:r>
            <a:r>
              <a:rPr sz="3200" spc="-60" dirty="0">
                <a:latin typeface="Calibri"/>
                <a:cs typeface="Calibri"/>
              </a:rPr>
              <a:t>w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0" dirty="0">
                <a:latin typeface="Calibri"/>
                <a:cs typeface="Calibri"/>
              </a:rPr>
              <a:t>u </a:t>
            </a:r>
            <a:r>
              <a:rPr sz="3200" spc="-25" dirty="0">
                <a:latin typeface="Calibri"/>
                <a:cs typeface="Calibri"/>
              </a:rPr>
              <a:t>an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spc="-55" dirty="0">
                <a:latin typeface="Calibri"/>
                <a:cs typeface="Calibri"/>
              </a:rPr>
              <a:t>w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20" dirty="0">
                <a:latin typeface="Calibri"/>
                <a:cs typeface="Calibri"/>
              </a:rPr>
              <a:t>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al</a:t>
            </a:r>
            <a:r>
              <a:rPr sz="3200" spc="0" dirty="0">
                <a:latin typeface="Calibri"/>
                <a:cs typeface="Calibri"/>
              </a:rPr>
              <a:t>l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f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que</a:t>
            </a:r>
            <a:r>
              <a:rPr sz="3200" spc="-60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ions</a:t>
            </a:r>
            <a:r>
              <a:rPr sz="3200" spc="0" dirty="0">
                <a:latin typeface="Calibri"/>
                <a:cs typeface="Calibri"/>
              </a:rPr>
              <a:t>.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Click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on</a:t>
            </a:r>
            <a:r>
              <a:rPr sz="3200" b="1" spc="-15" dirty="0">
                <a:latin typeface="Calibri"/>
                <a:cs typeface="Calibri"/>
              </a:rPr>
              <a:t> Submit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Final </a:t>
            </a:r>
            <a:r>
              <a:rPr sz="3200" b="1" spc="-30" dirty="0">
                <a:latin typeface="Calibri"/>
                <a:cs typeface="Calibri"/>
              </a:rPr>
              <a:t>Ans</a:t>
            </a:r>
            <a:r>
              <a:rPr sz="3200" b="1" spc="-50" dirty="0">
                <a:latin typeface="Calibri"/>
                <a:cs typeface="Calibri"/>
              </a:rPr>
              <a:t>w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-50" dirty="0">
                <a:latin typeface="Calibri"/>
                <a:cs typeface="Calibri"/>
              </a:rPr>
              <a:t>r</a:t>
            </a:r>
            <a:r>
              <a:rPr sz="3200" b="1" spc="-15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17591" y="3505200"/>
            <a:ext cx="3648455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4970" y="5782055"/>
            <a:ext cx="29337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8" rIns="0" bIns="0" rtlCol="0">
            <a:noAutofit/>
          </a:bodyPr>
          <a:lstStyle/>
          <a:p>
            <a:pPr marL="607695">
              <a:lnSpc>
                <a:spcPct val="100000"/>
              </a:lnSpc>
            </a:pPr>
            <a:r>
              <a:rPr sz="4400" spc="-40" dirty="0">
                <a:latin typeface="Calibri"/>
                <a:cs typeface="Calibri"/>
              </a:rPr>
              <a:t>Ho</a:t>
            </a:r>
            <a:r>
              <a:rPr sz="4400" spc="-35" dirty="0">
                <a:latin typeface="Calibri"/>
                <a:cs typeface="Calibri"/>
              </a:rPr>
              <a:t>w</a:t>
            </a:r>
            <a:r>
              <a:rPr sz="4400" spc="10" dirty="0">
                <a:latin typeface="Calibri"/>
                <a:cs typeface="Calibri"/>
              </a:rPr>
              <a:t> </a:t>
            </a:r>
            <a:r>
              <a:rPr sz="4400" spc="-55" dirty="0">
                <a:latin typeface="Calibri"/>
                <a:cs typeface="Calibri"/>
              </a:rPr>
              <a:t>t</a:t>
            </a:r>
            <a:r>
              <a:rPr sz="4400" spc="-25" dirty="0">
                <a:latin typeface="Calibri"/>
                <a:cs typeface="Calibri"/>
              </a:rPr>
              <a:t>o </a:t>
            </a:r>
            <a:r>
              <a:rPr sz="4400" spc="-105" dirty="0">
                <a:latin typeface="Calibri"/>
                <a:cs typeface="Calibri"/>
              </a:rPr>
              <a:t>R</a:t>
            </a:r>
            <a:r>
              <a:rPr sz="4400" spc="-50" dirty="0">
                <a:latin typeface="Calibri"/>
                <a:cs typeface="Calibri"/>
              </a:rPr>
              <a:t>e</a:t>
            </a:r>
            <a:r>
              <a:rPr sz="4400" spc="-20" dirty="0">
                <a:latin typeface="Calibri"/>
                <a:cs typeface="Calibri"/>
              </a:rPr>
              <a:t>v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spc="-50" dirty="0">
                <a:latin typeface="Calibri"/>
                <a:cs typeface="Calibri"/>
              </a:rPr>
              <a:t>e</a:t>
            </a:r>
            <a:r>
              <a:rPr sz="4400" spc="-35" dirty="0">
                <a:latin typeface="Calibri"/>
                <a:cs typeface="Calibri"/>
              </a:rPr>
              <a:t>w</a:t>
            </a:r>
            <a:r>
              <a:rPr sz="4400" spc="15" dirty="0">
                <a:latin typeface="Calibri"/>
                <a:cs typeface="Calibri"/>
              </a:rPr>
              <a:t> </a:t>
            </a:r>
            <a:r>
              <a:rPr sz="4400" spc="-335" dirty="0">
                <a:latin typeface="Calibri"/>
                <a:cs typeface="Calibri"/>
              </a:rPr>
              <a:t>Y</a:t>
            </a:r>
            <a:r>
              <a:rPr sz="4400" spc="-5" dirty="0">
                <a:latin typeface="Calibri"/>
                <a:cs typeface="Calibri"/>
              </a:rPr>
              <a:t>ou</a:t>
            </a:r>
            <a:r>
              <a:rPr sz="4400" spc="-20" dirty="0">
                <a:latin typeface="Calibri"/>
                <a:cs typeface="Calibri"/>
              </a:rPr>
              <a:t>r</a:t>
            </a:r>
            <a:r>
              <a:rPr sz="4400" spc="30" dirty="0">
                <a:latin typeface="Calibri"/>
                <a:cs typeface="Calibri"/>
              </a:rPr>
              <a:t> </a:t>
            </a:r>
            <a:r>
              <a:rPr sz="4400" spc="-35" dirty="0">
                <a:latin typeface="Calibri"/>
                <a:cs typeface="Calibri"/>
              </a:rPr>
              <a:t>Ans</a:t>
            </a:r>
            <a:r>
              <a:rPr sz="4400" spc="-75" dirty="0">
                <a:latin typeface="Calibri"/>
                <a:cs typeface="Calibri"/>
              </a:rPr>
              <a:t>w</a:t>
            </a:r>
            <a:r>
              <a:rPr sz="4400" spc="-25" dirty="0">
                <a:latin typeface="Calibri"/>
                <a:cs typeface="Calibri"/>
              </a:rPr>
              <a:t>e</a:t>
            </a:r>
            <a:r>
              <a:rPr sz="4400" spc="-95" dirty="0">
                <a:latin typeface="Calibri"/>
                <a:cs typeface="Calibri"/>
              </a:rPr>
              <a:t>r</a:t>
            </a:r>
            <a:r>
              <a:rPr sz="4400" spc="-20" dirty="0">
                <a:latin typeface="Calibri"/>
                <a:cs typeface="Calibri"/>
              </a:rPr>
              <a:t>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099" y="2076958"/>
            <a:ext cx="7404734" cy="2654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42164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200" spc="-25" dirty="0">
                <a:latin typeface="Calibri"/>
                <a:cs typeface="Calibri"/>
              </a:rPr>
              <a:t>Onc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clic</a:t>
            </a:r>
            <a:r>
              <a:rPr sz="3200" spc="-15" dirty="0">
                <a:latin typeface="Calibri"/>
                <a:cs typeface="Calibri"/>
              </a:rPr>
              <a:t>k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Submi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Fina</a:t>
            </a:r>
            <a:r>
              <a:rPr sz="3200" spc="0" dirty="0">
                <a:latin typeface="Calibri"/>
                <a:cs typeface="Calibri"/>
              </a:rPr>
              <a:t>l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spc="-55" dirty="0">
                <a:latin typeface="Calibri"/>
                <a:cs typeface="Calibri"/>
              </a:rPr>
              <a:t>w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bu</a:t>
            </a:r>
            <a:r>
              <a:rPr sz="3200" spc="-65" dirty="0">
                <a:latin typeface="Calibri"/>
                <a:cs typeface="Calibri"/>
              </a:rPr>
              <a:t>t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0" dirty="0">
                <a:latin typeface="Calibri"/>
                <a:cs typeface="Calibri"/>
              </a:rPr>
              <a:t>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ou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 </a:t>
            </a:r>
            <a:r>
              <a:rPr sz="3200" spc="-5" dirty="0">
                <a:latin typeface="Calibri"/>
                <a:cs typeface="Calibri"/>
              </a:rPr>
              <a:t>wil</a:t>
            </a:r>
            <a:r>
              <a:rPr sz="3200" spc="0" dirty="0">
                <a:latin typeface="Calibri"/>
                <a:cs typeface="Calibri"/>
              </a:rPr>
              <a:t>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20" dirty="0">
                <a:latin typeface="Calibri"/>
                <a:cs typeface="Calibri"/>
              </a:rPr>
              <a:t>e g</a:t>
            </a:r>
            <a:r>
              <a:rPr sz="3200" spc="-8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aded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200" spc="-25" dirty="0">
                <a:latin typeface="Calibri"/>
                <a:cs typeface="Calibri"/>
              </a:rPr>
              <a:t>80%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t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0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qui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 pas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st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•"/>
            </a:pPr>
            <a:endParaRPr sz="750"/>
          </a:p>
          <a:p>
            <a:pPr marL="354965" marR="127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60" dirty="0">
                <a:latin typeface="Calibri"/>
                <a:cs typeface="Calibri"/>
              </a:rPr>
              <a:t>t</a:t>
            </a:r>
            <a:r>
              <a:rPr sz="3200" spc="-8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thi</a:t>
            </a:r>
            <a:r>
              <a:rPr sz="3200" spc="0" dirty="0">
                <a:latin typeface="Calibri"/>
                <a:cs typeface="Calibri"/>
              </a:rPr>
              <a:t>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sc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ee</a:t>
            </a:r>
            <a:r>
              <a:rPr sz="3200" spc="-20" dirty="0">
                <a:latin typeface="Calibri"/>
                <a:cs typeface="Calibri"/>
              </a:rPr>
              <a:t>n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 </a:t>
            </a:r>
            <a:r>
              <a:rPr sz="3200" spc="-30" dirty="0">
                <a:latin typeface="Calibri"/>
                <a:cs typeface="Calibri"/>
              </a:rPr>
              <a:t>sho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ruc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20" dirty="0">
                <a:latin typeface="Calibri"/>
                <a:cs typeface="Calibri"/>
              </a:rPr>
              <a:t>our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 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4953000"/>
            <a:ext cx="7772400" cy="1754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6005321"/>
            <a:ext cx="4038599" cy="609600"/>
          </a:xfrm>
          <a:custGeom>
            <a:avLst/>
            <a:gdLst/>
            <a:ahLst/>
            <a:cxnLst/>
            <a:rect l="l" t="t" r="r" b="b"/>
            <a:pathLst>
              <a:path w="4038600" h="609600">
                <a:moveTo>
                  <a:pt x="304800" y="609600"/>
                </a:moveTo>
                <a:lnTo>
                  <a:pt x="304800" y="0"/>
                </a:lnTo>
                <a:lnTo>
                  <a:pt x="0" y="304800"/>
                </a:lnTo>
                <a:lnTo>
                  <a:pt x="304800" y="609600"/>
                </a:lnTo>
                <a:close/>
              </a:path>
              <a:path w="4038600" h="609600">
                <a:moveTo>
                  <a:pt x="4038600" y="457199"/>
                </a:moveTo>
                <a:lnTo>
                  <a:pt x="4038600" y="152399"/>
                </a:lnTo>
                <a:lnTo>
                  <a:pt x="304800" y="152399"/>
                </a:lnTo>
                <a:lnTo>
                  <a:pt x="304800" y="457200"/>
                </a:lnTo>
                <a:lnTo>
                  <a:pt x="4038600" y="45719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34484" y="5991605"/>
            <a:ext cx="4065269" cy="637032"/>
          </a:xfrm>
          <a:custGeom>
            <a:avLst/>
            <a:gdLst/>
            <a:ahLst/>
            <a:cxnLst/>
            <a:rect l="l" t="t" r="r" b="b"/>
            <a:pathLst>
              <a:path w="4065269" h="637031">
                <a:moveTo>
                  <a:pt x="331470" y="153924"/>
                </a:moveTo>
                <a:lnTo>
                  <a:pt x="331470" y="8382"/>
                </a:lnTo>
                <a:lnTo>
                  <a:pt x="328422" y="3810"/>
                </a:lnTo>
                <a:lnTo>
                  <a:pt x="323850" y="2286"/>
                </a:lnTo>
                <a:lnTo>
                  <a:pt x="319278" y="0"/>
                </a:lnTo>
                <a:lnTo>
                  <a:pt x="313182" y="1524"/>
                </a:lnTo>
                <a:lnTo>
                  <a:pt x="0" y="314706"/>
                </a:lnTo>
                <a:lnTo>
                  <a:pt x="0" y="322326"/>
                </a:lnTo>
                <a:lnTo>
                  <a:pt x="22860" y="345186"/>
                </a:lnTo>
                <a:lnTo>
                  <a:pt x="22860" y="309372"/>
                </a:lnTo>
                <a:lnTo>
                  <a:pt x="32004" y="318516"/>
                </a:lnTo>
                <a:lnTo>
                  <a:pt x="306324" y="44196"/>
                </a:lnTo>
                <a:lnTo>
                  <a:pt x="306324" y="13716"/>
                </a:lnTo>
                <a:lnTo>
                  <a:pt x="327660" y="22860"/>
                </a:lnTo>
                <a:lnTo>
                  <a:pt x="327660" y="153924"/>
                </a:lnTo>
                <a:lnTo>
                  <a:pt x="331470" y="153924"/>
                </a:lnTo>
                <a:close/>
              </a:path>
              <a:path w="4065269" h="637031">
                <a:moveTo>
                  <a:pt x="32004" y="318516"/>
                </a:moveTo>
                <a:lnTo>
                  <a:pt x="22860" y="309372"/>
                </a:lnTo>
                <a:lnTo>
                  <a:pt x="22860" y="327660"/>
                </a:lnTo>
                <a:lnTo>
                  <a:pt x="32004" y="318516"/>
                </a:lnTo>
                <a:close/>
              </a:path>
              <a:path w="4065269" h="637031">
                <a:moveTo>
                  <a:pt x="327660" y="614172"/>
                </a:moveTo>
                <a:lnTo>
                  <a:pt x="32004" y="318516"/>
                </a:lnTo>
                <a:lnTo>
                  <a:pt x="22860" y="327660"/>
                </a:lnTo>
                <a:lnTo>
                  <a:pt x="22860" y="345186"/>
                </a:lnTo>
                <a:lnTo>
                  <a:pt x="306324" y="628650"/>
                </a:lnTo>
                <a:lnTo>
                  <a:pt x="306324" y="623316"/>
                </a:lnTo>
                <a:lnTo>
                  <a:pt x="327660" y="614172"/>
                </a:lnTo>
                <a:close/>
              </a:path>
              <a:path w="4065269" h="637031">
                <a:moveTo>
                  <a:pt x="327660" y="22860"/>
                </a:moveTo>
                <a:lnTo>
                  <a:pt x="306324" y="13716"/>
                </a:lnTo>
                <a:lnTo>
                  <a:pt x="306324" y="44196"/>
                </a:lnTo>
                <a:lnTo>
                  <a:pt x="327660" y="22860"/>
                </a:lnTo>
                <a:close/>
              </a:path>
              <a:path w="4065269" h="637031">
                <a:moveTo>
                  <a:pt x="327660" y="153924"/>
                </a:moveTo>
                <a:lnTo>
                  <a:pt x="327660" y="22860"/>
                </a:lnTo>
                <a:lnTo>
                  <a:pt x="306324" y="44196"/>
                </a:lnTo>
                <a:lnTo>
                  <a:pt x="306324" y="172974"/>
                </a:lnTo>
                <a:lnTo>
                  <a:pt x="311658" y="179070"/>
                </a:lnTo>
                <a:lnTo>
                  <a:pt x="318516" y="179070"/>
                </a:lnTo>
                <a:lnTo>
                  <a:pt x="318516" y="153924"/>
                </a:lnTo>
                <a:lnTo>
                  <a:pt x="327660" y="153924"/>
                </a:lnTo>
                <a:close/>
              </a:path>
              <a:path w="4065269" h="637031">
                <a:moveTo>
                  <a:pt x="4052316" y="458723"/>
                </a:moveTo>
                <a:lnTo>
                  <a:pt x="311658" y="458724"/>
                </a:lnTo>
                <a:lnTo>
                  <a:pt x="306324" y="464058"/>
                </a:lnTo>
                <a:lnTo>
                  <a:pt x="306324" y="592836"/>
                </a:lnTo>
                <a:lnTo>
                  <a:pt x="318516" y="605028"/>
                </a:lnTo>
                <a:lnTo>
                  <a:pt x="318516" y="483870"/>
                </a:lnTo>
                <a:lnTo>
                  <a:pt x="331470" y="470916"/>
                </a:lnTo>
                <a:lnTo>
                  <a:pt x="331470" y="483870"/>
                </a:lnTo>
                <a:lnTo>
                  <a:pt x="4040124" y="483869"/>
                </a:lnTo>
                <a:lnTo>
                  <a:pt x="4040124" y="470915"/>
                </a:lnTo>
                <a:lnTo>
                  <a:pt x="4052316" y="458723"/>
                </a:lnTo>
                <a:close/>
              </a:path>
              <a:path w="4065269" h="637031">
                <a:moveTo>
                  <a:pt x="327660" y="633603"/>
                </a:moveTo>
                <a:lnTo>
                  <a:pt x="327660" y="614172"/>
                </a:lnTo>
                <a:lnTo>
                  <a:pt x="306324" y="623316"/>
                </a:lnTo>
                <a:lnTo>
                  <a:pt x="306324" y="628650"/>
                </a:lnTo>
                <a:lnTo>
                  <a:pt x="310134" y="632460"/>
                </a:lnTo>
                <a:lnTo>
                  <a:pt x="313182" y="636270"/>
                </a:lnTo>
                <a:lnTo>
                  <a:pt x="319278" y="637032"/>
                </a:lnTo>
                <a:lnTo>
                  <a:pt x="323850" y="635508"/>
                </a:lnTo>
                <a:lnTo>
                  <a:pt x="327660" y="633603"/>
                </a:lnTo>
                <a:close/>
              </a:path>
              <a:path w="4065269" h="637031">
                <a:moveTo>
                  <a:pt x="4065270" y="477773"/>
                </a:moveTo>
                <a:lnTo>
                  <a:pt x="4065270" y="159257"/>
                </a:lnTo>
                <a:lnTo>
                  <a:pt x="4059936" y="153923"/>
                </a:lnTo>
                <a:lnTo>
                  <a:pt x="318516" y="153924"/>
                </a:lnTo>
                <a:lnTo>
                  <a:pt x="331470" y="166116"/>
                </a:lnTo>
                <a:lnTo>
                  <a:pt x="331470" y="179070"/>
                </a:lnTo>
                <a:lnTo>
                  <a:pt x="4040124" y="179069"/>
                </a:lnTo>
                <a:lnTo>
                  <a:pt x="4040124" y="166115"/>
                </a:lnTo>
                <a:lnTo>
                  <a:pt x="4052316" y="179069"/>
                </a:lnTo>
                <a:lnTo>
                  <a:pt x="4052316" y="483869"/>
                </a:lnTo>
                <a:lnTo>
                  <a:pt x="4059936" y="483869"/>
                </a:lnTo>
                <a:lnTo>
                  <a:pt x="4065270" y="477773"/>
                </a:lnTo>
                <a:close/>
              </a:path>
              <a:path w="4065269" h="637031">
                <a:moveTo>
                  <a:pt x="331470" y="179070"/>
                </a:moveTo>
                <a:lnTo>
                  <a:pt x="331470" y="166116"/>
                </a:lnTo>
                <a:lnTo>
                  <a:pt x="318516" y="153924"/>
                </a:lnTo>
                <a:lnTo>
                  <a:pt x="318516" y="179070"/>
                </a:lnTo>
                <a:lnTo>
                  <a:pt x="331470" y="179070"/>
                </a:lnTo>
                <a:close/>
              </a:path>
              <a:path w="4065269" h="637031">
                <a:moveTo>
                  <a:pt x="331470" y="483870"/>
                </a:moveTo>
                <a:lnTo>
                  <a:pt x="331470" y="470916"/>
                </a:lnTo>
                <a:lnTo>
                  <a:pt x="318516" y="483870"/>
                </a:lnTo>
                <a:lnTo>
                  <a:pt x="331470" y="483870"/>
                </a:lnTo>
                <a:close/>
              </a:path>
              <a:path w="4065269" h="637031">
                <a:moveTo>
                  <a:pt x="331470" y="628650"/>
                </a:moveTo>
                <a:lnTo>
                  <a:pt x="331470" y="483870"/>
                </a:lnTo>
                <a:lnTo>
                  <a:pt x="318516" y="483870"/>
                </a:lnTo>
                <a:lnTo>
                  <a:pt x="318516" y="605028"/>
                </a:lnTo>
                <a:lnTo>
                  <a:pt x="327660" y="614172"/>
                </a:lnTo>
                <a:lnTo>
                  <a:pt x="327660" y="633603"/>
                </a:lnTo>
                <a:lnTo>
                  <a:pt x="328422" y="633222"/>
                </a:lnTo>
                <a:lnTo>
                  <a:pt x="331470" y="628650"/>
                </a:lnTo>
                <a:close/>
              </a:path>
              <a:path w="4065269" h="637031">
                <a:moveTo>
                  <a:pt x="4052316" y="179069"/>
                </a:moveTo>
                <a:lnTo>
                  <a:pt x="4040124" y="166115"/>
                </a:lnTo>
                <a:lnTo>
                  <a:pt x="4040124" y="179069"/>
                </a:lnTo>
                <a:lnTo>
                  <a:pt x="4052316" y="179069"/>
                </a:lnTo>
                <a:close/>
              </a:path>
              <a:path w="4065269" h="637031">
                <a:moveTo>
                  <a:pt x="4052316" y="458723"/>
                </a:moveTo>
                <a:lnTo>
                  <a:pt x="4052316" y="179069"/>
                </a:lnTo>
                <a:lnTo>
                  <a:pt x="4040124" y="179069"/>
                </a:lnTo>
                <a:lnTo>
                  <a:pt x="4040124" y="458723"/>
                </a:lnTo>
                <a:lnTo>
                  <a:pt x="4052316" y="458723"/>
                </a:lnTo>
                <a:close/>
              </a:path>
              <a:path w="4065269" h="637031">
                <a:moveTo>
                  <a:pt x="4052316" y="483869"/>
                </a:moveTo>
                <a:lnTo>
                  <a:pt x="4052316" y="458723"/>
                </a:lnTo>
                <a:lnTo>
                  <a:pt x="4040124" y="470915"/>
                </a:lnTo>
                <a:lnTo>
                  <a:pt x="4040124" y="483869"/>
                </a:lnTo>
                <a:lnTo>
                  <a:pt x="4052316" y="483869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64328" y="6158483"/>
            <a:ext cx="315849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CLICK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HER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REVIE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W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0764" rIns="0" bIns="0" rtlCol="0">
            <a:noAutofit/>
          </a:bodyPr>
          <a:lstStyle/>
          <a:p>
            <a:pPr marL="186690">
              <a:lnSpc>
                <a:spcPct val="100000"/>
              </a:lnSpc>
            </a:pPr>
            <a:r>
              <a:rPr sz="4000" spc="-5" dirty="0">
                <a:latin typeface="Calibri"/>
                <a:cs typeface="Calibri"/>
              </a:rPr>
              <a:t>I</a:t>
            </a:r>
            <a:r>
              <a:rPr sz="4000" spc="0" dirty="0">
                <a:latin typeface="Calibri"/>
                <a:cs typeface="Calibri"/>
              </a:rPr>
              <a:t>f </a:t>
            </a:r>
            <a:r>
              <a:rPr sz="4000" spc="-305" dirty="0">
                <a:latin typeface="Calibri"/>
                <a:cs typeface="Calibri"/>
              </a:rPr>
              <a:t>Y</a:t>
            </a:r>
            <a:r>
              <a:rPr sz="4000" spc="-5" dirty="0">
                <a:latin typeface="Calibri"/>
                <a:cs typeface="Calibri"/>
              </a:rPr>
              <a:t>o</a:t>
            </a:r>
            <a:r>
              <a:rPr sz="4000" spc="0" dirty="0">
                <a:latin typeface="Calibri"/>
                <a:cs typeface="Calibri"/>
              </a:rPr>
              <a:t>u</a:t>
            </a:r>
            <a:r>
              <a:rPr sz="4000" spc="-5" dirty="0">
                <a:latin typeface="Calibri"/>
                <a:cs typeface="Calibri"/>
              </a:rPr>
              <a:t> Don’</a:t>
            </a:r>
            <a:r>
              <a:rPr sz="4000" spc="0" dirty="0">
                <a:latin typeface="Calibri"/>
                <a:cs typeface="Calibri"/>
              </a:rPr>
              <a:t>t </a:t>
            </a:r>
            <a:r>
              <a:rPr sz="4000" spc="-85" dirty="0">
                <a:latin typeface="Calibri"/>
                <a:cs typeface="Calibri"/>
              </a:rPr>
              <a:t>P</a:t>
            </a:r>
            <a:r>
              <a:rPr sz="4000" spc="0" dirty="0">
                <a:latin typeface="Calibri"/>
                <a:cs typeface="Calibri"/>
              </a:rPr>
              <a:t>ass</a:t>
            </a:r>
            <a:r>
              <a:rPr sz="4000" spc="-30" dirty="0">
                <a:latin typeface="Calibri"/>
                <a:cs typeface="Calibri"/>
              </a:rPr>
              <a:t> </a:t>
            </a:r>
            <a:r>
              <a:rPr sz="4000" spc="-355" dirty="0">
                <a:latin typeface="Calibri"/>
                <a:cs typeface="Calibri"/>
              </a:rPr>
              <a:t>T</a:t>
            </a:r>
            <a:r>
              <a:rPr sz="4000" spc="0" dirty="0">
                <a:latin typeface="Calibri"/>
                <a:cs typeface="Calibri"/>
              </a:rPr>
              <a:t>e</a:t>
            </a:r>
            <a:r>
              <a:rPr sz="4000" spc="-50" dirty="0">
                <a:latin typeface="Calibri"/>
                <a:cs typeface="Calibri"/>
              </a:rPr>
              <a:t>s</a:t>
            </a:r>
            <a:r>
              <a:rPr sz="4000" spc="0" dirty="0">
                <a:latin typeface="Calibri"/>
                <a:cs typeface="Calibri"/>
              </a:rPr>
              <a:t>t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0" dirty="0">
                <a:latin typeface="Calibri"/>
                <a:cs typeface="Calibri"/>
              </a:rPr>
              <a:t>on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1</a:t>
            </a:r>
            <a:r>
              <a:rPr sz="3975" spc="-44" baseline="25157" dirty="0">
                <a:latin typeface="Calibri"/>
                <a:cs typeface="Calibri"/>
              </a:rPr>
              <a:t>s</a:t>
            </a:r>
            <a:r>
              <a:rPr sz="3975" spc="0" baseline="25157" dirty="0">
                <a:latin typeface="Calibri"/>
                <a:cs typeface="Calibri"/>
              </a:rPr>
              <a:t>t</a:t>
            </a:r>
            <a:r>
              <a:rPr sz="3975" spc="434" baseline="25157" dirty="0">
                <a:latin typeface="Calibri"/>
                <a:cs typeface="Calibri"/>
              </a:rPr>
              <a:t> </a:t>
            </a:r>
            <a:r>
              <a:rPr sz="4000" spc="-105" dirty="0">
                <a:latin typeface="Calibri"/>
                <a:cs typeface="Calibri"/>
              </a:rPr>
              <a:t>A</a:t>
            </a:r>
            <a:r>
              <a:rPr sz="4000" spc="-55" dirty="0">
                <a:latin typeface="Calibri"/>
                <a:cs typeface="Calibri"/>
              </a:rPr>
              <a:t>t</a:t>
            </a:r>
            <a:r>
              <a:rPr sz="4000" spc="-45" dirty="0">
                <a:latin typeface="Calibri"/>
                <a:cs typeface="Calibri"/>
              </a:rPr>
              <a:t>t</a:t>
            </a:r>
            <a:r>
              <a:rPr sz="4000" spc="-20" dirty="0">
                <a:latin typeface="Calibri"/>
                <a:cs typeface="Calibri"/>
              </a:rPr>
              <a:t>em</a:t>
            </a:r>
            <a:r>
              <a:rPr sz="4000" spc="-25" dirty="0">
                <a:latin typeface="Calibri"/>
                <a:cs typeface="Calibri"/>
              </a:rPr>
              <a:t>p</a:t>
            </a:r>
            <a:r>
              <a:rPr sz="4000" spc="0" dirty="0">
                <a:latin typeface="Calibri"/>
                <a:cs typeface="Calibri"/>
              </a:rPr>
              <a:t>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9200" y="2590800"/>
            <a:ext cx="3048000" cy="1210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71600" y="5218176"/>
            <a:ext cx="5458205" cy="72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0400" y="5218176"/>
            <a:ext cx="2286000" cy="928877"/>
          </a:xfrm>
          <a:custGeom>
            <a:avLst/>
            <a:gdLst/>
            <a:ahLst/>
            <a:cxnLst/>
            <a:rect l="l" t="t" r="r" b="b"/>
            <a:pathLst>
              <a:path w="2286000" h="928877">
                <a:moveTo>
                  <a:pt x="464820" y="928877"/>
                </a:moveTo>
                <a:lnTo>
                  <a:pt x="464820" y="0"/>
                </a:lnTo>
                <a:lnTo>
                  <a:pt x="0" y="464057"/>
                </a:lnTo>
                <a:lnTo>
                  <a:pt x="464820" y="928877"/>
                </a:lnTo>
                <a:close/>
              </a:path>
              <a:path w="2286000" h="928877">
                <a:moveTo>
                  <a:pt x="2286000" y="696467"/>
                </a:moveTo>
                <a:lnTo>
                  <a:pt x="2286000" y="232409"/>
                </a:lnTo>
                <a:lnTo>
                  <a:pt x="464820" y="232409"/>
                </a:lnTo>
                <a:lnTo>
                  <a:pt x="464820" y="696467"/>
                </a:lnTo>
                <a:lnTo>
                  <a:pt x="2286000" y="696467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6683" y="5204459"/>
            <a:ext cx="2312669" cy="956310"/>
          </a:xfrm>
          <a:custGeom>
            <a:avLst/>
            <a:gdLst/>
            <a:ahLst/>
            <a:cxnLst/>
            <a:rect l="l" t="t" r="r" b="b"/>
            <a:pathLst>
              <a:path w="2312669" h="956310">
                <a:moveTo>
                  <a:pt x="491489" y="233171"/>
                </a:moveTo>
                <a:lnTo>
                  <a:pt x="491489" y="8381"/>
                </a:lnTo>
                <a:lnTo>
                  <a:pt x="488441" y="3809"/>
                </a:lnTo>
                <a:lnTo>
                  <a:pt x="483107" y="1523"/>
                </a:lnTo>
                <a:lnTo>
                  <a:pt x="478535" y="0"/>
                </a:lnTo>
                <a:lnTo>
                  <a:pt x="473201" y="761"/>
                </a:lnTo>
                <a:lnTo>
                  <a:pt x="5333" y="469391"/>
                </a:lnTo>
                <a:lnTo>
                  <a:pt x="0" y="473963"/>
                </a:lnTo>
                <a:lnTo>
                  <a:pt x="0" y="482345"/>
                </a:lnTo>
                <a:lnTo>
                  <a:pt x="5333" y="486917"/>
                </a:lnTo>
                <a:lnTo>
                  <a:pt x="22859" y="504472"/>
                </a:lnTo>
                <a:lnTo>
                  <a:pt x="22859" y="469391"/>
                </a:lnTo>
                <a:lnTo>
                  <a:pt x="31637" y="478154"/>
                </a:lnTo>
                <a:lnTo>
                  <a:pt x="465581" y="44921"/>
                </a:lnTo>
                <a:lnTo>
                  <a:pt x="465581" y="13715"/>
                </a:lnTo>
                <a:lnTo>
                  <a:pt x="487679" y="22859"/>
                </a:lnTo>
                <a:lnTo>
                  <a:pt x="487679" y="233171"/>
                </a:lnTo>
                <a:lnTo>
                  <a:pt x="491489" y="233171"/>
                </a:lnTo>
                <a:close/>
              </a:path>
              <a:path w="2312669" h="956310">
                <a:moveTo>
                  <a:pt x="31637" y="478154"/>
                </a:moveTo>
                <a:lnTo>
                  <a:pt x="22859" y="469391"/>
                </a:lnTo>
                <a:lnTo>
                  <a:pt x="22859" y="486917"/>
                </a:lnTo>
                <a:lnTo>
                  <a:pt x="31637" y="478154"/>
                </a:lnTo>
                <a:close/>
              </a:path>
              <a:path w="2312669" h="956310">
                <a:moveTo>
                  <a:pt x="487679" y="933449"/>
                </a:moveTo>
                <a:lnTo>
                  <a:pt x="31637" y="478154"/>
                </a:lnTo>
                <a:lnTo>
                  <a:pt x="22859" y="486917"/>
                </a:lnTo>
                <a:lnTo>
                  <a:pt x="22859" y="504472"/>
                </a:lnTo>
                <a:lnTo>
                  <a:pt x="465581" y="947915"/>
                </a:lnTo>
                <a:lnTo>
                  <a:pt x="465581" y="942593"/>
                </a:lnTo>
                <a:lnTo>
                  <a:pt x="487679" y="933449"/>
                </a:lnTo>
                <a:close/>
              </a:path>
              <a:path w="2312669" h="956310">
                <a:moveTo>
                  <a:pt x="487679" y="22859"/>
                </a:moveTo>
                <a:lnTo>
                  <a:pt x="465581" y="13715"/>
                </a:lnTo>
                <a:lnTo>
                  <a:pt x="465581" y="44921"/>
                </a:lnTo>
                <a:lnTo>
                  <a:pt x="487679" y="22859"/>
                </a:lnTo>
                <a:close/>
              </a:path>
              <a:path w="2312669" h="956310">
                <a:moveTo>
                  <a:pt x="487679" y="233171"/>
                </a:moveTo>
                <a:lnTo>
                  <a:pt x="487679" y="22859"/>
                </a:lnTo>
                <a:lnTo>
                  <a:pt x="465581" y="44921"/>
                </a:lnTo>
                <a:lnTo>
                  <a:pt x="465581" y="252983"/>
                </a:lnTo>
                <a:lnTo>
                  <a:pt x="471677" y="258317"/>
                </a:lnTo>
                <a:lnTo>
                  <a:pt x="478535" y="258317"/>
                </a:lnTo>
                <a:lnTo>
                  <a:pt x="478535" y="233171"/>
                </a:lnTo>
                <a:lnTo>
                  <a:pt x="487679" y="233171"/>
                </a:lnTo>
                <a:close/>
              </a:path>
              <a:path w="2312669" h="956310">
                <a:moveTo>
                  <a:pt x="2299715" y="697991"/>
                </a:moveTo>
                <a:lnTo>
                  <a:pt x="471677" y="697991"/>
                </a:lnTo>
                <a:lnTo>
                  <a:pt x="465581" y="703325"/>
                </a:lnTo>
                <a:lnTo>
                  <a:pt x="465581" y="911388"/>
                </a:lnTo>
                <a:lnTo>
                  <a:pt x="478535" y="924320"/>
                </a:lnTo>
                <a:lnTo>
                  <a:pt x="478535" y="723137"/>
                </a:lnTo>
                <a:lnTo>
                  <a:pt x="491489" y="710183"/>
                </a:lnTo>
                <a:lnTo>
                  <a:pt x="491489" y="723137"/>
                </a:lnTo>
                <a:lnTo>
                  <a:pt x="2287523" y="723137"/>
                </a:lnTo>
                <a:lnTo>
                  <a:pt x="2287523" y="710183"/>
                </a:lnTo>
                <a:lnTo>
                  <a:pt x="2299715" y="697991"/>
                </a:lnTo>
                <a:close/>
              </a:path>
              <a:path w="2312669" h="956310">
                <a:moveTo>
                  <a:pt x="487679" y="952717"/>
                </a:moveTo>
                <a:lnTo>
                  <a:pt x="487679" y="933449"/>
                </a:lnTo>
                <a:lnTo>
                  <a:pt x="465581" y="942593"/>
                </a:lnTo>
                <a:lnTo>
                  <a:pt x="465581" y="947915"/>
                </a:lnTo>
                <a:lnTo>
                  <a:pt x="473201" y="955547"/>
                </a:lnTo>
                <a:lnTo>
                  <a:pt x="478535" y="956309"/>
                </a:lnTo>
                <a:lnTo>
                  <a:pt x="483107" y="954023"/>
                </a:lnTo>
                <a:lnTo>
                  <a:pt x="487679" y="952717"/>
                </a:lnTo>
                <a:close/>
              </a:path>
              <a:path w="2312669" h="956310">
                <a:moveTo>
                  <a:pt x="2312669" y="717041"/>
                </a:moveTo>
                <a:lnTo>
                  <a:pt x="2312669" y="238505"/>
                </a:lnTo>
                <a:lnTo>
                  <a:pt x="2307335" y="233171"/>
                </a:lnTo>
                <a:lnTo>
                  <a:pt x="478535" y="233171"/>
                </a:lnTo>
                <a:lnTo>
                  <a:pt x="491489" y="246125"/>
                </a:lnTo>
                <a:lnTo>
                  <a:pt x="491489" y="258317"/>
                </a:lnTo>
                <a:lnTo>
                  <a:pt x="2287523" y="258317"/>
                </a:lnTo>
                <a:lnTo>
                  <a:pt x="2287523" y="246125"/>
                </a:lnTo>
                <a:lnTo>
                  <a:pt x="2299715" y="258317"/>
                </a:lnTo>
                <a:lnTo>
                  <a:pt x="2299715" y="723137"/>
                </a:lnTo>
                <a:lnTo>
                  <a:pt x="2307335" y="723137"/>
                </a:lnTo>
                <a:lnTo>
                  <a:pt x="2312669" y="717041"/>
                </a:lnTo>
                <a:close/>
              </a:path>
              <a:path w="2312669" h="956310">
                <a:moveTo>
                  <a:pt x="491489" y="258317"/>
                </a:moveTo>
                <a:lnTo>
                  <a:pt x="491489" y="246125"/>
                </a:lnTo>
                <a:lnTo>
                  <a:pt x="478535" y="233171"/>
                </a:lnTo>
                <a:lnTo>
                  <a:pt x="478535" y="258317"/>
                </a:lnTo>
                <a:lnTo>
                  <a:pt x="491489" y="258317"/>
                </a:lnTo>
                <a:close/>
              </a:path>
              <a:path w="2312669" h="956310">
                <a:moveTo>
                  <a:pt x="491489" y="723137"/>
                </a:moveTo>
                <a:lnTo>
                  <a:pt x="491489" y="710183"/>
                </a:lnTo>
                <a:lnTo>
                  <a:pt x="478535" y="723137"/>
                </a:lnTo>
                <a:lnTo>
                  <a:pt x="491489" y="723137"/>
                </a:lnTo>
                <a:close/>
              </a:path>
              <a:path w="2312669" h="956310">
                <a:moveTo>
                  <a:pt x="491489" y="947927"/>
                </a:moveTo>
                <a:lnTo>
                  <a:pt x="491489" y="723137"/>
                </a:lnTo>
                <a:lnTo>
                  <a:pt x="478535" y="723137"/>
                </a:lnTo>
                <a:lnTo>
                  <a:pt x="478535" y="924320"/>
                </a:lnTo>
                <a:lnTo>
                  <a:pt x="487679" y="933449"/>
                </a:lnTo>
                <a:lnTo>
                  <a:pt x="487679" y="952717"/>
                </a:lnTo>
                <a:lnTo>
                  <a:pt x="488441" y="952499"/>
                </a:lnTo>
                <a:lnTo>
                  <a:pt x="491489" y="947927"/>
                </a:lnTo>
                <a:close/>
              </a:path>
              <a:path w="2312669" h="956310">
                <a:moveTo>
                  <a:pt x="2299715" y="258317"/>
                </a:moveTo>
                <a:lnTo>
                  <a:pt x="2287523" y="246125"/>
                </a:lnTo>
                <a:lnTo>
                  <a:pt x="2287523" y="258317"/>
                </a:lnTo>
                <a:lnTo>
                  <a:pt x="2299715" y="258317"/>
                </a:lnTo>
                <a:close/>
              </a:path>
              <a:path w="2312669" h="956310">
                <a:moveTo>
                  <a:pt x="2299715" y="697991"/>
                </a:moveTo>
                <a:lnTo>
                  <a:pt x="2299715" y="258317"/>
                </a:lnTo>
                <a:lnTo>
                  <a:pt x="2287523" y="258317"/>
                </a:lnTo>
                <a:lnTo>
                  <a:pt x="2287523" y="697991"/>
                </a:lnTo>
                <a:lnTo>
                  <a:pt x="2299715" y="697991"/>
                </a:lnTo>
                <a:close/>
              </a:path>
              <a:path w="2312669" h="956310">
                <a:moveTo>
                  <a:pt x="2299715" y="723137"/>
                </a:moveTo>
                <a:lnTo>
                  <a:pt x="2299715" y="697991"/>
                </a:lnTo>
                <a:lnTo>
                  <a:pt x="2287523" y="710183"/>
                </a:lnTo>
                <a:lnTo>
                  <a:pt x="2287523" y="723137"/>
                </a:lnTo>
                <a:lnTo>
                  <a:pt x="2299715" y="723137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3018" y="2076958"/>
            <a:ext cx="7983220" cy="4812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86741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24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0" dirty="0">
                <a:latin typeface="Calibri"/>
                <a:cs typeface="Calibri"/>
              </a:rPr>
              <a:t>u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spc="-55" dirty="0">
                <a:latin typeface="Calibri"/>
                <a:cs typeface="Calibri"/>
              </a:rPr>
              <a:t>w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0" dirty="0">
                <a:latin typeface="Calibri"/>
                <a:cs typeface="Calibri"/>
              </a:rPr>
              <a:t>f 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nee</a:t>
            </a:r>
            <a:r>
              <a:rPr sz="3200" spc="-20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 </a:t>
            </a:r>
            <a:r>
              <a:rPr sz="3200" spc="-40" dirty="0">
                <a:latin typeface="Calibri"/>
                <a:cs typeface="Calibri"/>
              </a:rPr>
              <a:t>by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clickin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0" dirty="0">
                <a:latin typeface="Calibri"/>
                <a:cs typeface="Calibri"/>
              </a:rPr>
              <a:t>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w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75"/>
              </a:spcBef>
              <a:buFont typeface="Arial"/>
              <a:buChar char="•"/>
            </a:pPr>
            <a:endParaRPr sz="1300"/>
          </a:p>
          <a:p>
            <a:pPr marL="355600" marR="1778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w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 see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que</a:t>
            </a:r>
            <a:r>
              <a:rPr sz="3200" spc="-60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ion</a:t>
            </a:r>
            <a:r>
              <a:rPr sz="3200" spc="0" dirty="0">
                <a:latin typeface="Calibri"/>
                <a:cs typeface="Calibri"/>
              </a:rPr>
              <a:t>s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0" dirty="0">
                <a:latin typeface="Calibri"/>
                <a:cs typeface="Calibri"/>
              </a:rPr>
              <a:t>u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missed chec</a:t>
            </a:r>
            <a:r>
              <a:rPr sz="3200" spc="-15" dirty="0">
                <a:latin typeface="Calibri"/>
                <a:cs typeface="Calibri"/>
              </a:rPr>
              <a:t>k 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Sho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ail</a:t>
            </a:r>
            <a:r>
              <a:rPr sz="3200" spc="0" dirty="0">
                <a:latin typeface="Calibri"/>
                <a:cs typeface="Calibri"/>
              </a:rPr>
              <a:t>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-6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x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whe</a:t>
            </a:r>
            <a:r>
              <a:rPr sz="3200" spc="-20" dirty="0">
                <a:latin typeface="Calibri"/>
                <a:cs typeface="Calibri"/>
              </a:rPr>
              <a:t>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0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brings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up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30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Que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0" dirty="0">
                <a:latin typeface="Calibri"/>
                <a:cs typeface="Calibri"/>
              </a:rPr>
              <a:t>tions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pa</a:t>
            </a:r>
            <a:r>
              <a:rPr sz="3200" spc="-40" dirty="0">
                <a:latin typeface="Calibri"/>
                <a:cs typeface="Calibri"/>
              </a:rPr>
              <a:t>g</a:t>
            </a:r>
            <a:r>
              <a:rPr sz="3200" spc="-20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37"/>
              </a:spcBef>
              <a:buFont typeface="Arial"/>
              <a:buChar char="•"/>
            </a:pPr>
            <a:endParaRPr sz="5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6581140" marR="12700" indent="11430" algn="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CLICK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HER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SH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OW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AILS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3360"/>
              </a:lnSpc>
              <a:buFont typeface="Arial"/>
              <a:buChar char="•"/>
              <a:tabLst>
                <a:tab pos="354965" algn="l"/>
              </a:tabLst>
            </a:pPr>
            <a:r>
              <a:rPr sz="3200" spc="-24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0" dirty="0">
                <a:latin typeface="Calibri"/>
                <a:cs typeface="Calibri"/>
              </a:rPr>
              <a:t>u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h</a:t>
            </a:r>
            <a:r>
              <a:rPr sz="3200" spc="-8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2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att</a:t>
            </a:r>
            <a:r>
              <a:rPr sz="3200" spc="-25" dirty="0">
                <a:latin typeface="Calibri"/>
                <a:cs typeface="Calibri"/>
              </a:rPr>
              <a:t>em</a:t>
            </a:r>
            <a:r>
              <a:rPr sz="3200" spc="-15" dirty="0">
                <a:latin typeface="Calibri"/>
                <a:cs typeface="Calibri"/>
              </a:rPr>
              <a:t>pts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 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120" dirty="0">
                <a:latin typeface="Calibri"/>
                <a:cs typeface="Calibri"/>
              </a:rPr>
              <a:t>k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55" dirty="0">
                <a:latin typeface="Calibri"/>
                <a:cs typeface="Calibri"/>
              </a:rPr>
              <a:t>e</a:t>
            </a:r>
            <a:r>
              <a:rPr sz="3200" spc="-75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0" dirty="0">
                <a:latin typeface="Calibri"/>
                <a:cs typeface="Calibri"/>
              </a:rPr>
              <a:t>u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25" dirty="0">
                <a:latin typeface="Calibri"/>
                <a:cs typeface="Calibri"/>
              </a:rPr>
              <a:t>h</a:t>
            </a:r>
            <a:r>
              <a:rPr sz="3200" spc="-8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 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20" dirty="0">
                <a:latin typeface="Calibri"/>
                <a:cs typeface="Calibri"/>
              </a:rPr>
              <a:t>e 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eme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55" dirty="0">
                <a:latin typeface="Calibri"/>
                <a:cs typeface="Calibri"/>
              </a:rPr>
              <a:t>at</a:t>
            </a:r>
            <a:r>
              <a:rPr sz="3200" spc="-20" dirty="0">
                <a:latin typeface="Calibri"/>
                <a:cs typeface="Calibri"/>
              </a:rPr>
              <a:t>ed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8" rIns="0" bIns="0" rtlCol="0">
            <a:noAutofit/>
          </a:bodyPr>
          <a:lstStyle/>
          <a:p>
            <a:pPr marL="1785620">
              <a:lnSpc>
                <a:spcPct val="100000"/>
              </a:lnSpc>
            </a:pPr>
            <a:r>
              <a:rPr sz="4400" spc="-145" dirty="0">
                <a:latin typeface="Calibri"/>
                <a:cs typeface="Calibri"/>
              </a:rPr>
              <a:t>A</a:t>
            </a:r>
            <a:r>
              <a:rPr sz="4400" spc="-15" dirty="0">
                <a:latin typeface="Calibri"/>
                <a:cs typeface="Calibri"/>
              </a:rPr>
              <a:t>t</a:t>
            </a:r>
            <a:r>
              <a:rPr sz="4400" spc="15" dirty="0">
                <a:latin typeface="Calibri"/>
                <a:cs typeface="Calibri"/>
              </a:rPr>
              <a:t> </a:t>
            </a:r>
            <a:r>
              <a:rPr sz="4400" spc="-20" dirty="0">
                <a:latin typeface="Calibri"/>
                <a:cs typeface="Calibri"/>
              </a:rPr>
              <a:t>the </a:t>
            </a:r>
            <a:r>
              <a:rPr sz="4400" spc="-5" dirty="0">
                <a:latin typeface="Calibri"/>
                <a:cs typeface="Calibri"/>
              </a:rPr>
              <a:t>En</a:t>
            </a:r>
            <a:r>
              <a:rPr sz="4400" spc="0" dirty="0">
                <a:latin typeface="Calibri"/>
                <a:cs typeface="Calibri"/>
              </a:rPr>
              <a:t>d</a:t>
            </a:r>
            <a:r>
              <a:rPr sz="4400" spc="10" dirty="0">
                <a:latin typeface="Calibri"/>
                <a:cs typeface="Calibri"/>
              </a:rPr>
              <a:t> </a:t>
            </a:r>
            <a:r>
              <a:rPr sz="4400" spc="0" dirty="0">
                <a:latin typeface="Calibri"/>
                <a:cs typeface="Calibri"/>
              </a:rPr>
              <a:t>of Class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2076958"/>
            <a:ext cx="7907020" cy="4897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200" spc="-25" dirty="0">
                <a:latin typeface="Calibri"/>
                <a:cs typeface="Calibri"/>
              </a:rPr>
              <a:t>Compl</a:t>
            </a:r>
            <a:r>
              <a:rPr sz="3200" spc="-45" dirty="0">
                <a:latin typeface="Calibri"/>
                <a:cs typeface="Calibri"/>
              </a:rPr>
              <a:t>e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5" dirty="0">
                <a:latin typeface="Calibri"/>
                <a:cs typeface="Calibri"/>
              </a:rPr>
              <a:t>E</a:t>
            </a:r>
            <a:r>
              <a:rPr sz="3200" spc="-65" dirty="0">
                <a:latin typeface="Calibri"/>
                <a:cs typeface="Calibri"/>
              </a:rPr>
              <a:t>v</a:t>
            </a:r>
            <a:r>
              <a:rPr sz="3200" spc="-15" dirty="0">
                <a:latin typeface="Calibri"/>
                <a:cs typeface="Calibri"/>
              </a:rPr>
              <a:t>alu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0" dirty="0">
                <a:latin typeface="Calibri"/>
                <a:cs typeface="Calibri"/>
              </a:rPr>
              <a:t>ion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</a:t>
            </a:r>
            <a:r>
              <a:rPr sz="3200" spc="-20" dirty="0">
                <a:latin typeface="Calibri"/>
                <a:cs typeface="Calibri"/>
              </a:rPr>
              <a:t>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30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200" spc="-20" dirty="0">
                <a:latin typeface="Calibri"/>
                <a:cs typeface="Calibri"/>
              </a:rPr>
              <a:t>Gi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ruc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ou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•"/>
            </a:pPr>
            <a:endParaRPr sz="750"/>
          </a:p>
          <a:p>
            <a:pPr marL="355600" marR="27876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200" spc="-130" dirty="0">
                <a:latin typeface="Calibri"/>
                <a:cs typeface="Calibri"/>
              </a:rPr>
              <a:t>W</a:t>
            </a:r>
            <a:r>
              <a:rPr sz="3200" spc="-8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0" dirty="0">
                <a:latin typeface="Calibri"/>
                <a:cs typeface="Calibri"/>
              </a:rPr>
              <a:t>p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headphones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</a:t>
            </a:r>
            <a:r>
              <a:rPr sz="3200" spc="-20" dirty="0">
                <a:latin typeface="Calibri"/>
                <a:cs typeface="Calibri"/>
              </a:rPr>
              <a:t>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pu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them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bac</a:t>
            </a:r>
            <a:r>
              <a:rPr sz="3200" spc="-15" dirty="0">
                <a:latin typeface="Calibri"/>
                <a:cs typeface="Calibri"/>
              </a:rPr>
              <a:t>k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-6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x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65" dirty="0">
                <a:latin typeface="Calibri"/>
                <a:cs typeface="Calibri"/>
              </a:rPr>
              <a:t>w</a:t>
            </a:r>
            <a:r>
              <a:rPr sz="3200" spc="-8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75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oun</a:t>
            </a:r>
            <a:r>
              <a:rPr sz="3200" spc="0" dirty="0">
                <a:latin typeface="Calibri"/>
                <a:cs typeface="Calibri"/>
              </a:rPr>
              <a:t>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them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200" spc="-25" dirty="0">
                <a:latin typeface="Calibri"/>
                <a:cs typeface="Calibri"/>
              </a:rPr>
              <a:t>Lo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40" dirty="0">
                <a:latin typeface="Calibri"/>
                <a:cs typeface="Calibri"/>
              </a:rPr>
              <a:t>f</a:t>
            </a:r>
            <a:r>
              <a:rPr sz="3200" spc="-10" dirty="0">
                <a:latin typeface="Calibri"/>
                <a:cs typeface="Calibri"/>
              </a:rPr>
              <a:t>f 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ou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mpu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</a:t>
            </a:r>
            <a:r>
              <a:rPr sz="3200" spc="-20" dirty="0">
                <a:latin typeface="Calibri"/>
                <a:cs typeface="Calibri"/>
              </a:rPr>
              <a:t>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clean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0" dirty="0">
                <a:latin typeface="Calibri"/>
                <a:cs typeface="Calibri"/>
              </a:rPr>
              <a:t>p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ou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ea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•"/>
            </a:pPr>
            <a:endParaRPr sz="750"/>
          </a:p>
          <a:p>
            <a:pPr marL="354965" marR="142875" indent="-342900" algn="just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200" spc="-25" dirty="0">
                <a:latin typeface="Calibri"/>
                <a:cs typeface="Calibri"/>
              </a:rPr>
              <a:t>Ma</a:t>
            </a:r>
            <a:r>
              <a:rPr sz="3200" spc="-120" dirty="0">
                <a:latin typeface="Calibri"/>
                <a:cs typeface="Calibri"/>
              </a:rPr>
              <a:t>k</a:t>
            </a:r>
            <a:r>
              <a:rPr sz="3200" spc="-20" dirty="0">
                <a:latin typeface="Calibri"/>
                <a:cs typeface="Calibri"/>
              </a:rPr>
              <a:t>e su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kno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ho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 lo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0" dirty="0">
                <a:latin typeface="Calibri"/>
                <a:cs typeface="Calibri"/>
              </a:rPr>
              <a:t>o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Epic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0" dirty="0">
                <a:latin typeface="Calibri"/>
                <a:cs typeface="Calibri"/>
              </a:rPr>
              <a:t>pl</a:t>
            </a:r>
            <a:r>
              <a:rPr sz="3200" spc="-6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0" dirty="0">
                <a:latin typeface="Calibri"/>
                <a:cs typeface="Calibri"/>
              </a:rPr>
              <a:t>ound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 </a:t>
            </a:r>
            <a:r>
              <a:rPr sz="3200" spc="-4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pl</a:t>
            </a:r>
            <a:r>
              <a:rPr sz="3200" spc="-40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Stude</a:t>
            </a:r>
            <a:r>
              <a:rPr sz="3200" spc="-5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Activity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prio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 </a:t>
            </a:r>
            <a:r>
              <a:rPr sz="3200" spc="-55" dirty="0">
                <a:latin typeface="Calibri"/>
                <a:cs typeface="Calibri"/>
              </a:rPr>
              <a:t>st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rt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ou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65" dirty="0">
                <a:latin typeface="Calibri"/>
                <a:cs typeface="Calibri"/>
              </a:rPr>
              <a:t>t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</a:t>
            </a:r>
            <a:r>
              <a:rPr sz="3200" spc="0" dirty="0"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Enj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ou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55" dirty="0">
                <a:latin typeface="Calibri"/>
                <a:cs typeface="Calibri"/>
              </a:rPr>
              <a:t>ta</a:t>
            </a:r>
            <a:r>
              <a:rPr sz="3200" spc="-15" dirty="0">
                <a:latin typeface="Calibri"/>
                <a:cs typeface="Calibri"/>
              </a:rPr>
              <a:t>tion!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4000" b="1" dirty="0">
                <a:latin typeface="Calibri"/>
                <a:cs typeface="Calibri"/>
              </a:rPr>
              <a:t>Lo</a:t>
            </a:r>
            <a:r>
              <a:rPr sz="4000" b="1" spc="35" dirty="0">
                <a:latin typeface="Calibri"/>
                <a:cs typeface="Calibri"/>
              </a:rPr>
              <a:t>g</a:t>
            </a:r>
            <a:r>
              <a:rPr sz="4000" b="1" spc="-5" dirty="0">
                <a:latin typeface="Calibri"/>
                <a:cs typeface="Calibri"/>
              </a:rPr>
              <a:t>g</a:t>
            </a:r>
            <a:r>
              <a:rPr sz="4000" b="1" spc="-20" dirty="0">
                <a:latin typeface="Calibri"/>
                <a:cs typeface="Calibri"/>
              </a:rPr>
              <a:t>ing </a:t>
            </a:r>
            <a:r>
              <a:rPr sz="4000" b="1" spc="-15" dirty="0">
                <a:latin typeface="Calibri"/>
                <a:cs typeface="Calibri"/>
              </a:rPr>
              <a:t>I</a:t>
            </a:r>
            <a:r>
              <a:rPr sz="4000" b="1" spc="-60" dirty="0">
                <a:latin typeface="Calibri"/>
                <a:cs typeface="Calibri"/>
              </a:rPr>
              <a:t>nt</a:t>
            </a:r>
            <a:r>
              <a:rPr sz="4000" b="1" spc="-25" dirty="0">
                <a:latin typeface="Calibri"/>
                <a:cs typeface="Calibri"/>
              </a:rPr>
              <a:t>o</a:t>
            </a:r>
            <a:r>
              <a:rPr sz="4000" b="1" spc="-15" dirty="0">
                <a:latin typeface="Calibri"/>
                <a:cs typeface="Calibri"/>
              </a:rPr>
              <a:t> </a:t>
            </a:r>
            <a:r>
              <a:rPr sz="4000" b="1" spc="0" dirty="0">
                <a:latin typeface="Calibri"/>
                <a:cs typeface="Calibri"/>
              </a:rPr>
              <a:t>Corne</a:t>
            </a:r>
            <a:r>
              <a:rPr sz="4000" b="1" spc="-55" dirty="0">
                <a:latin typeface="Calibri"/>
                <a:cs typeface="Calibri"/>
              </a:rPr>
              <a:t>r</a:t>
            </a:r>
            <a:r>
              <a:rPr sz="4000" b="1" spc="-50" dirty="0">
                <a:latin typeface="Calibri"/>
                <a:cs typeface="Calibri"/>
              </a:rPr>
              <a:t>s</a:t>
            </a:r>
            <a:r>
              <a:rPr sz="4000" b="1" spc="-60" dirty="0">
                <a:latin typeface="Calibri"/>
                <a:cs typeface="Calibri"/>
              </a:rPr>
              <a:t>t</a:t>
            </a:r>
            <a:r>
              <a:rPr sz="4000" b="1" spc="0" dirty="0">
                <a:latin typeface="Calibri"/>
                <a:cs typeface="Calibri"/>
              </a:rPr>
              <a:t>one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spc="-5" dirty="0">
                <a:latin typeface="Calibri"/>
                <a:cs typeface="Calibri"/>
              </a:rPr>
              <a:t>(</a:t>
            </a:r>
            <a:r>
              <a:rPr sz="3200" b="1" i="1" spc="-15" dirty="0">
                <a:latin typeface="Calibri"/>
                <a:cs typeface="Calibri"/>
              </a:rPr>
              <a:t>Using</a:t>
            </a:r>
            <a:r>
              <a:rPr sz="3200" b="1" i="1" spc="180" dirty="0">
                <a:latin typeface="Calibri"/>
                <a:cs typeface="Calibri"/>
              </a:rPr>
              <a:t> </a:t>
            </a:r>
            <a:r>
              <a:rPr sz="3200" b="1" i="1" spc="-5" dirty="0">
                <a:latin typeface="Calibri"/>
                <a:cs typeface="Calibri"/>
              </a:rPr>
              <a:t>S</a:t>
            </a:r>
            <a:r>
              <a:rPr sz="3200" b="1" i="1" spc="-15" dirty="0">
                <a:latin typeface="Calibri"/>
                <a:cs typeface="Calibri"/>
              </a:rPr>
              <a:t>ingle</a:t>
            </a:r>
            <a:r>
              <a:rPr sz="3200" b="1" i="1" spc="5" dirty="0">
                <a:latin typeface="Calibri"/>
                <a:cs typeface="Calibri"/>
              </a:rPr>
              <a:t> </a:t>
            </a:r>
            <a:r>
              <a:rPr sz="3200" b="1" i="1" spc="-20" dirty="0">
                <a:latin typeface="Calibri"/>
                <a:cs typeface="Calibri"/>
              </a:rPr>
              <a:t>Sign</a:t>
            </a:r>
            <a:r>
              <a:rPr sz="3200" b="1" i="1" spc="-15" dirty="0">
                <a:latin typeface="Calibri"/>
                <a:cs typeface="Calibri"/>
              </a:rPr>
              <a:t>‐</a:t>
            </a:r>
            <a:r>
              <a:rPr sz="3200" b="1" i="1" spc="-25" dirty="0">
                <a:latin typeface="Calibri"/>
                <a:cs typeface="Calibri"/>
              </a:rPr>
              <a:t>On)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84140" y="2080514"/>
            <a:ext cx="3353435" cy="884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127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800" spc="-5" dirty="0">
                <a:latin typeface="Calibri"/>
                <a:cs typeface="Calibri"/>
              </a:rPr>
              <a:t>Clic</a:t>
            </a:r>
            <a:r>
              <a:rPr sz="2800" spc="0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 o</a:t>
            </a:r>
            <a:r>
              <a:rPr sz="2800" spc="0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Corne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one Logi</a:t>
            </a:r>
            <a:r>
              <a:rPr sz="2800" spc="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0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4068" y="4226278"/>
            <a:ext cx="3957954" cy="884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800" spc="-21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0" dirty="0">
                <a:latin typeface="Calibri"/>
                <a:cs typeface="Calibri"/>
              </a:rPr>
              <a:t>u </a:t>
            </a:r>
            <a:r>
              <a:rPr sz="2800" spc="-5" dirty="0">
                <a:latin typeface="Calibri"/>
                <a:cs typeface="Calibri"/>
              </a:rPr>
              <a:t>wil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lo</a:t>
            </a:r>
            <a:r>
              <a:rPr sz="2800" spc="20" dirty="0">
                <a:latin typeface="Calibri"/>
                <a:cs typeface="Calibri"/>
              </a:rPr>
              <a:t>g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ed di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ectl</a:t>
            </a:r>
            <a:r>
              <a:rPr sz="2800" spc="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 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0" dirty="0">
                <a:latin typeface="Calibri"/>
                <a:cs typeface="Calibri"/>
              </a:rPr>
              <a:t>o </a:t>
            </a:r>
            <a:r>
              <a:rPr sz="2800" spc="-5" dirty="0">
                <a:latin typeface="Calibri"/>
                <a:cs typeface="Calibri"/>
              </a:rPr>
              <a:t>Corne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one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2057400"/>
            <a:ext cx="41148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1800" y="3601211"/>
            <a:ext cx="2440686" cy="1354074"/>
          </a:xfrm>
          <a:custGeom>
            <a:avLst/>
            <a:gdLst/>
            <a:ahLst/>
            <a:cxnLst/>
            <a:rect l="l" t="t" r="r" b="b"/>
            <a:pathLst>
              <a:path w="2440686" h="1354074">
                <a:moveTo>
                  <a:pt x="59436" y="1271778"/>
                </a:moveTo>
                <a:lnTo>
                  <a:pt x="58674" y="1268730"/>
                </a:lnTo>
                <a:lnTo>
                  <a:pt x="56387" y="1267968"/>
                </a:lnTo>
                <a:lnTo>
                  <a:pt x="54101" y="1266444"/>
                </a:lnTo>
                <a:lnTo>
                  <a:pt x="51053" y="1267206"/>
                </a:lnTo>
                <a:lnTo>
                  <a:pt x="49530" y="1269492"/>
                </a:lnTo>
                <a:lnTo>
                  <a:pt x="0" y="1351788"/>
                </a:lnTo>
                <a:lnTo>
                  <a:pt x="6095" y="1351932"/>
                </a:lnTo>
                <a:lnTo>
                  <a:pt x="6095" y="1343406"/>
                </a:lnTo>
                <a:lnTo>
                  <a:pt x="22278" y="1334459"/>
                </a:lnTo>
                <a:lnTo>
                  <a:pt x="57912" y="1274064"/>
                </a:lnTo>
                <a:lnTo>
                  <a:pt x="59436" y="1271778"/>
                </a:lnTo>
                <a:close/>
              </a:path>
              <a:path w="2440686" h="1354074">
                <a:moveTo>
                  <a:pt x="22278" y="1334459"/>
                </a:moveTo>
                <a:lnTo>
                  <a:pt x="6095" y="1343406"/>
                </a:lnTo>
                <a:lnTo>
                  <a:pt x="8381" y="1347597"/>
                </a:lnTo>
                <a:lnTo>
                  <a:pt x="8381" y="1342644"/>
                </a:lnTo>
                <a:lnTo>
                  <a:pt x="17313" y="1342874"/>
                </a:lnTo>
                <a:lnTo>
                  <a:pt x="22278" y="1334459"/>
                </a:lnTo>
                <a:close/>
              </a:path>
              <a:path w="2440686" h="1354074">
                <a:moveTo>
                  <a:pt x="101345" y="1352550"/>
                </a:moveTo>
                <a:lnTo>
                  <a:pt x="101345" y="1347216"/>
                </a:lnTo>
                <a:lnTo>
                  <a:pt x="99821" y="1344930"/>
                </a:lnTo>
                <a:lnTo>
                  <a:pt x="96774" y="1344930"/>
                </a:lnTo>
                <a:lnTo>
                  <a:pt x="26366" y="1343109"/>
                </a:lnTo>
                <a:lnTo>
                  <a:pt x="10668" y="1351788"/>
                </a:lnTo>
                <a:lnTo>
                  <a:pt x="6095" y="1343406"/>
                </a:lnTo>
                <a:lnTo>
                  <a:pt x="6095" y="1351932"/>
                </a:lnTo>
                <a:lnTo>
                  <a:pt x="96774" y="1354074"/>
                </a:lnTo>
                <a:lnTo>
                  <a:pt x="99059" y="1354074"/>
                </a:lnTo>
                <a:lnTo>
                  <a:pt x="101345" y="1352550"/>
                </a:lnTo>
                <a:close/>
              </a:path>
              <a:path w="2440686" h="1354074">
                <a:moveTo>
                  <a:pt x="17313" y="1342874"/>
                </a:moveTo>
                <a:lnTo>
                  <a:pt x="8381" y="1342644"/>
                </a:lnTo>
                <a:lnTo>
                  <a:pt x="12953" y="1350264"/>
                </a:lnTo>
                <a:lnTo>
                  <a:pt x="17313" y="1342874"/>
                </a:lnTo>
                <a:close/>
              </a:path>
              <a:path w="2440686" h="1354074">
                <a:moveTo>
                  <a:pt x="26366" y="1343109"/>
                </a:moveTo>
                <a:lnTo>
                  <a:pt x="17313" y="1342874"/>
                </a:lnTo>
                <a:lnTo>
                  <a:pt x="12953" y="1350264"/>
                </a:lnTo>
                <a:lnTo>
                  <a:pt x="8381" y="1342644"/>
                </a:lnTo>
                <a:lnTo>
                  <a:pt x="8381" y="1347597"/>
                </a:lnTo>
                <a:lnTo>
                  <a:pt x="10668" y="1351788"/>
                </a:lnTo>
                <a:lnTo>
                  <a:pt x="26366" y="1343109"/>
                </a:lnTo>
                <a:close/>
              </a:path>
              <a:path w="2440686" h="1354074">
                <a:moveTo>
                  <a:pt x="2440686" y="8382"/>
                </a:moveTo>
                <a:lnTo>
                  <a:pt x="2436114" y="0"/>
                </a:lnTo>
                <a:lnTo>
                  <a:pt x="22278" y="1334459"/>
                </a:lnTo>
                <a:lnTo>
                  <a:pt x="17313" y="1342874"/>
                </a:lnTo>
                <a:lnTo>
                  <a:pt x="26366" y="1343109"/>
                </a:lnTo>
                <a:lnTo>
                  <a:pt x="2440686" y="838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29478" y="5181600"/>
            <a:ext cx="3566921" cy="1671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08320" y="2964942"/>
            <a:ext cx="2957322" cy="13555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635" algn="ctr">
              <a:lnSpc>
                <a:spcPct val="100000"/>
              </a:lnSpc>
            </a:pPr>
            <a:r>
              <a:rPr sz="4000" b="1" dirty="0">
                <a:latin typeface="Calibri"/>
                <a:cs typeface="Calibri"/>
              </a:rPr>
              <a:t>Lo</a:t>
            </a:r>
            <a:r>
              <a:rPr sz="4000" b="1" spc="35" dirty="0">
                <a:latin typeface="Calibri"/>
                <a:cs typeface="Calibri"/>
              </a:rPr>
              <a:t>g</a:t>
            </a:r>
            <a:r>
              <a:rPr sz="4000" b="1" spc="-5" dirty="0">
                <a:latin typeface="Calibri"/>
                <a:cs typeface="Calibri"/>
              </a:rPr>
              <a:t>g</a:t>
            </a:r>
            <a:r>
              <a:rPr sz="4000" b="1" spc="-20" dirty="0">
                <a:latin typeface="Calibri"/>
                <a:cs typeface="Calibri"/>
              </a:rPr>
              <a:t>ing </a:t>
            </a:r>
            <a:r>
              <a:rPr sz="4000" b="1" spc="-10" dirty="0">
                <a:latin typeface="Calibri"/>
                <a:cs typeface="Calibri"/>
              </a:rPr>
              <a:t>i</a:t>
            </a:r>
            <a:r>
              <a:rPr sz="4000" b="1" spc="-60" dirty="0">
                <a:latin typeface="Calibri"/>
                <a:cs typeface="Calibri"/>
              </a:rPr>
              <a:t>nt</a:t>
            </a:r>
            <a:r>
              <a:rPr sz="4000" b="1" spc="-25" dirty="0">
                <a:latin typeface="Calibri"/>
                <a:cs typeface="Calibri"/>
              </a:rPr>
              <a:t>o Corne</a:t>
            </a:r>
            <a:r>
              <a:rPr sz="4000" b="1" spc="-55" dirty="0">
                <a:latin typeface="Calibri"/>
                <a:cs typeface="Calibri"/>
              </a:rPr>
              <a:t>r</a:t>
            </a:r>
            <a:r>
              <a:rPr sz="4000" b="1" spc="-50" dirty="0">
                <a:latin typeface="Calibri"/>
                <a:cs typeface="Calibri"/>
              </a:rPr>
              <a:t>s</a:t>
            </a:r>
            <a:r>
              <a:rPr sz="4000" b="1" spc="-60" dirty="0">
                <a:latin typeface="Calibri"/>
                <a:cs typeface="Calibri"/>
              </a:rPr>
              <a:t>t</a:t>
            </a:r>
            <a:r>
              <a:rPr sz="4000" b="1" spc="0" dirty="0">
                <a:latin typeface="Calibri"/>
                <a:cs typeface="Calibri"/>
              </a:rPr>
              <a:t>one</a:t>
            </a:r>
            <a:endParaRPr sz="4000">
              <a:latin typeface="Calibri"/>
              <a:cs typeface="Calibri"/>
            </a:endParaRPr>
          </a:p>
          <a:p>
            <a:pPr marL="0" algn="ctr">
              <a:lnSpc>
                <a:spcPct val="100000"/>
              </a:lnSpc>
            </a:pPr>
            <a:r>
              <a:rPr sz="4000" spc="-5" dirty="0">
                <a:latin typeface="Calibri"/>
                <a:cs typeface="Calibri"/>
              </a:rPr>
              <a:t>(</a:t>
            </a:r>
            <a:r>
              <a:rPr sz="3200" b="1" i="1" spc="-15" dirty="0">
                <a:latin typeface="Calibri"/>
                <a:cs typeface="Calibri"/>
              </a:rPr>
              <a:t>I</a:t>
            </a:r>
            <a:r>
              <a:rPr sz="3200" b="1" i="1" spc="-10" dirty="0">
                <a:latin typeface="Calibri"/>
                <a:cs typeface="Calibri"/>
              </a:rPr>
              <a:t>f</a:t>
            </a:r>
            <a:r>
              <a:rPr sz="3200" b="1" i="1" spc="-5" dirty="0">
                <a:latin typeface="Calibri"/>
                <a:cs typeface="Calibri"/>
              </a:rPr>
              <a:t> </a:t>
            </a:r>
            <a:r>
              <a:rPr sz="3200" b="1" i="1" spc="-15" dirty="0">
                <a:latin typeface="Calibri"/>
                <a:cs typeface="Calibri"/>
              </a:rPr>
              <a:t>Single</a:t>
            </a:r>
            <a:r>
              <a:rPr sz="3200" b="1" i="1" spc="10" dirty="0">
                <a:latin typeface="Calibri"/>
                <a:cs typeface="Calibri"/>
              </a:rPr>
              <a:t> </a:t>
            </a:r>
            <a:r>
              <a:rPr sz="3200" b="1" i="1" spc="-20" dirty="0">
                <a:latin typeface="Calibri"/>
                <a:cs typeface="Calibri"/>
              </a:rPr>
              <a:t>Sign</a:t>
            </a:r>
            <a:r>
              <a:rPr sz="3200" b="1" i="1" spc="-15" dirty="0">
                <a:latin typeface="Calibri"/>
                <a:cs typeface="Calibri"/>
              </a:rPr>
              <a:t>‐O</a:t>
            </a:r>
            <a:r>
              <a:rPr sz="3200" b="1" i="1" spc="0" dirty="0">
                <a:latin typeface="Calibri"/>
                <a:cs typeface="Calibri"/>
              </a:rPr>
              <a:t>n </a:t>
            </a:r>
            <a:r>
              <a:rPr sz="3200" b="1" i="1" spc="-20" dirty="0">
                <a:latin typeface="Calibri"/>
                <a:cs typeface="Calibri"/>
              </a:rPr>
              <a:t>Does</a:t>
            </a:r>
            <a:r>
              <a:rPr sz="3200" b="1" i="1" spc="5" dirty="0">
                <a:latin typeface="Calibri"/>
                <a:cs typeface="Calibri"/>
              </a:rPr>
              <a:t> </a:t>
            </a:r>
            <a:r>
              <a:rPr sz="3200" b="1" i="1" spc="-20" dirty="0">
                <a:latin typeface="Calibri"/>
                <a:cs typeface="Calibri"/>
              </a:rPr>
              <a:t>Not </a:t>
            </a:r>
            <a:r>
              <a:rPr sz="3200" b="1" i="1" spc="-155" dirty="0">
                <a:latin typeface="Calibri"/>
                <a:cs typeface="Calibri"/>
              </a:rPr>
              <a:t>W</a:t>
            </a:r>
            <a:r>
              <a:rPr sz="3200" b="1" i="1" spc="-25" dirty="0">
                <a:latin typeface="Calibri"/>
                <a:cs typeface="Calibri"/>
              </a:rPr>
              <a:t>o</a:t>
            </a:r>
            <a:r>
              <a:rPr sz="3200" b="1" i="1" spc="-15" dirty="0">
                <a:latin typeface="Calibri"/>
                <a:cs typeface="Calibri"/>
              </a:rPr>
              <a:t>rk)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2080514"/>
            <a:ext cx="3792854" cy="394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800" dirty="0">
                <a:latin typeface="Calibri"/>
                <a:cs typeface="Calibri"/>
              </a:rPr>
              <a:t>If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0" dirty="0">
                <a:latin typeface="Calibri"/>
                <a:cs typeface="Calibri"/>
              </a:rPr>
              <a:t>u </a:t>
            </a:r>
            <a:r>
              <a:rPr sz="2800" spc="-25" dirty="0">
                <a:latin typeface="Calibri"/>
                <a:cs typeface="Calibri"/>
              </a:rPr>
              <a:t>ge</a:t>
            </a:r>
            <a:r>
              <a:rPr sz="2800" spc="0" dirty="0">
                <a:latin typeface="Calibri"/>
                <a:cs typeface="Calibri"/>
              </a:rPr>
              <a:t>t an </a:t>
            </a:r>
            <a:r>
              <a:rPr sz="2800" spc="-20" dirty="0">
                <a:latin typeface="Calibri"/>
                <a:cs typeface="Calibri"/>
              </a:rPr>
              <a:t>er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 messa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0" dirty="0">
                <a:latin typeface="Calibri"/>
                <a:cs typeface="Calibri"/>
              </a:rPr>
              <a:t>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wil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need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0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typ</a:t>
            </a:r>
            <a:r>
              <a:rPr sz="2800" spc="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u="heavy" spc="-30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2800" u="heavy" spc="-4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800" u="heavy" spc="-5" dirty="0">
                <a:solidFill>
                  <a:srgbClr val="0000FF"/>
                </a:solidFill>
                <a:latin typeface="Calibri"/>
                <a:cs typeface="Calibri"/>
              </a:rPr>
              <a:t>tps:/</a:t>
            </a:r>
            <a:r>
              <a:rPr sz="2800" u="heavy" spc="-55" dirty="0">
                <a:solidFill>
                  <a:srgbClr val="0000FF"/>
                </a:solidFill>
                <a:latin typeface="Calibri"/>
                <a:cs typeface="Calibri"/>
              </a:rPr>
              <a:t>/</a:t>
            </a:r>
            <a:r>
              <a:rPr sz="2800" u="heavy" spc="-5" dirty="0">
                <a:solidFill>
                  <a:srgbClr val="0000FF"/>
                </a:solidFill>
                <a:latin typeface="Calibri"/>
                <a:cs typeface="Calibri"/>
              </a:rPr>
              <a:t>child</a:t>
            </a:r>
            <a:r>
              <a:rPr sz="2800" u="heavy" spc="-4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800" u="heavy" spc="-5" dirty="0">
                <a:solidFill>
                  <a:srgbClr val="0000FF"/>
                </a:solidFill>
                <a:latin typeface="Calibri"/>
                <a:cs typeface="Calibri"/>
              </a:rPr>
              <a:t>enshealth.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u="heavy" spc="-5" dirty="0">
                <a:solidFill>
                  <a:srgbClr val="0000FF"/>
                </a:solidFill>
                <a:latin typeface="Calibri"/>
                <a:cs typeface="Calibri"/>
              </a:rPr>
              <a:t>csod.</a:t>
            </a:r>
            <a:r>
              <a:rPr sz="2800" u="heavy" spc="-3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800" u="heavy" spc="-5" dirty="0">
                <a:solidFill>
                  <a:srgbClr val="0000FF"/>
                </a:solidFill>
                <a:latin typeface="Calibri"/>
                <a:cs typeface="Calibri"/>
              </a:rPr>
              <a:t>om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Char char="•"/>
            </a:pPr>
            <a:endParaRPr sz="650" dirty="0"/>
          </a:p>
          <a:p>
            <a:pPr marL="355600" marR="4000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800" spc="-21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0" dirty="0">
                <a:latin typeface="Calibri"/>
                <a:cs typeface="Calibri"/>
              </a:rPr>
              <a:t>u </a:t>
            </a:r>
            <a:r>
              <a:rPr sz="2800" spc="-5" dirty="0">
                <a:latin typeface="Calibri"/>
                <a:cs typeface="Calibri"/>
              </a:rPr>
              <a:t>shoul</a:t>
            </a:r>
            <a:r>
              <a:rPr sz="2800" spc="0" dirty="0">
                <a:latin typeface="Calibri"/>
                <a:cs typeface="Calibri"/>
              </a:rPr>
              <a:t>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abl</a:t>
            </a:r>
            <a:r>
              <a:rPr sz="2800" spc="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bac</a:t>
            </a:r>
            <a:r>
              <a:rPr sz="2800" spc="-30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spac</a:t>
            </a:r>
            <a:r>
              <a:rPr sz="2800" spc="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ti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ju</a:t>
            </a:r>
            <a:r>
              <a:rPr sz="2800" spc="-35" dirty="0">
                <a:latin typeface="Calibri"/>
                <a:cs typeface="Calibri"/>
              </a:rPr>
              <a:t>s</a:t>
            </a:r>
            <a:r>
              <a:rPr sz="2800" spc="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ab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i</a:t>
            </a:r>
            <a:r>
              <a:rPr sz="2800" spc="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0" dirty="0">
                <a:latin typeface="Calibri"/>
                <a:cs typeface="Calibri"/>
              </a:rPr>
              <a:t>n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spc="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add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ess b</a:t>
            </a:r>
            <a:r>
              <a:rPr sz="2800" spc="-60" dirty="0">
                <a:latin typeface="Calibri"/>
                <a:cs typeface="Calibri"/>
              </a:rPr>
              <a:t>o</a:t>
            </a:r>
            <a:r>
              <a:rPr sz="2800" spc="0" dirty="0">
                <a:latin typeface="Calibri"/>
                <a:cs typeface="Calibri"/>
              </a:rPr>
              <a:t>x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72278" y="2057400"/>
            <a:ext cx="3705605" cy="452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5024" y="6096000"/>
            <a:ext cx="3922776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3600" b="1" spc="-5" dirty="0">
                <a:latin typeface="Calibri"/>
                <a:cs typeface="Calibri"/>
              </a:rPr>
              <a:t>Usernam</a:t>
            </a:r>
            <a:r>
              <a:rPr sz="3600" b="1" spc="0" dirty="0">
                <a:latin typeface="Calibri"/>
                <a:cs typeface="Calibri"/>
              </a:rPr>
              <a:t>e </a:t>
            </a:r>
            <a:r>
              <a:rPr sz="3600" b="1" spc="-25" dirty="0">
                <a:latin typeface="Calibri"/>
                <a:cs typeface="Calibri"/>
              </a:rPr>
              <a:t>an</a:t>
            </a:r>
            <a:r>
              <a:rPr sz="3600" b="1" spc="-20" dirty="0">
                <a:latin typeface="Calibri"/>
                <a:cs typeface="Calibri"/>
              </a:rPr>
              <a:t>d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95" dirty="0">
                <a:latin typeface="Calibri"/>
                <a:cs typeface="Calibri"/>
              </a:rPr>
              <a:t>P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20" dirty="0">
                <a:latin typeface="Calibri"/>
                <a:cs typeface="Calibri"/>
              </a:rPr>
              <a:t>s</a:t>
            </a:r>
            <a:r>
              <a:rPr sz="3600" b="1" spc="-35" dirty="0">
                <a:latin typeface="Calibri"/>
                <a:cs typeface="Calibri"/>
              </a:rPr>
              <a:t>sw</a:t>
            </a:r>
            <a:r>
              <a:rPr sz="3600" b="1" spc="-20" dirty="0">
                <a:latin typeface="Calibri"/>
                <a:cs typeface="Calibri"/>
              </a:rPr>
              <a:t>o</a:t>
            </a:r>
            <a:r>
              <a:rPr sz="3600" b="1" spc="-50" dirty="0">
                <a:latin typeface="Calibri"/>
                <a:cs typeface="Calibri"/>
              </a:rPr>
              <a:t>r</a:t>
            </a:r>
            <a:r>
              <a:rPr sz="3600" b="1" spc="-20" dirty="0">
                <a:latin typeface="Calibri"/>
                <a:cs typeface="Calibri"/>
              </a:rPr>
              <a:t>d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55" dirty="0">
                <a:latin typeface="Calibri"/>
                <a:cs typeface="Calibri"/>
              </a:rPr>
              <a:t>f</a:t>
            </a:r>
            <a:r>
              <a:rPr sz="3600" b="1" spc="0" dirty="0">
                <a:latin typeface="Calibri"/>
                <a:cs typeface="Calibri"/>
              </a:rPr>
              <a:t>or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spc="0" dirty="0">
                <a:latin typeface="Calibri"/>
                <a:cs typeface="Calibri"/>
              </a:rPr>
              <a:t>Corne</a:t>
            </a:r>
            <a:r>
              <a:rPr sz="3600" b="1" spc="-50" dirty="0">
                <a:latin typeface="Calibri"/>
                <a:cs typeface="Calibri"/>
              </a:rPr>
              <a:t>r</a:t>
            </a:r>
            <a:r>
              <a:rPr sz="3600" b="1" spc="-60" dirty="0">
                <a:latin typeface="Calibri"/>
                <a:cs typeface="Calibri"/>
              </a:rPr>
              <a:t>s</a:t>
            </a:r>
            <a:r>
              <a:rPr sz="3600" b="1" spc="-50" dirty="0">
                <a:latin typeface="Calibri"/>
                <a:cs typeface="Calibri"/>
              </a:rPr>
              <a:t>t</a:t>
            </a:r>
            <a:r>
              <a:rPr sz="3600" b="1" spc="-20" dirty="0">
                <a:latin typeface="Calibri"/>
                <a:cs typeface="Calibri"/>
              </a:rPr>
              <a:t>one</a:t>
            </a:r>
            <a:endParaRPr sz="3600">
              <a:latin typeface="Calibri"/>
              <a:cs typeface="Calibri"/>
            </a:endParaRPr>
          </a:p>
          <a:p>
            <a:pPr marL="635" algn="ctr">
              <a:lnSpc>
                <a:spcPts val="4770"/>
              </a:lnSpc>
            </a:pPr>
            <a:r>
              <a:rPr sz="4000" spc="-5" dirty="0">
                <a:latin typeface="Calibri"/>
                <a:cs typeface="Calibri"/>
              </a:rPr>
              <a:t>(</a:t>
            </a:r>
            <a:r>
              <a:rPr sz="3200" b="1" i="1" spc="-15" dirty="0">
                <a:latin typeface="Calibri"/>
                <a:cs typeface="Calibri"/>
              </a:rPr>
              <a:t>I</a:t>
            </a:r>
            <a:r>
              <a:rPr sz="3200" b="1" i="1" spc="-10" dirty="0">
                <a:latin typeface="Calibri"/>
                <a:cs typeface="Calibri"/>
              </a:rPr>
              <a:t>f</a:t>
            </a:r>
            <a:r>
              <a:rPr sz="3200" b="1" i="1" spc="-5" dirty="0">
                <a:latin typeface="Calibri"/>
                <a:cs typeface="Calibri"/>
              </a:rPr>
              <a:t> </a:t>
            </a:r>
            <a:r>
              <a:rPr sz="3200" b="1" i="1" spc="-15" dirty="0">
                <a:latin typeface="Calibri"/>
                <a:cs typeface="Calibri"/>
              </a:rPr>
              <a:t>Single</a:t>
            </a:r>
            <a:r>
              <a:rPr sz="3200" b="1" i="1" spc="10" dirty="0">
                <a:latin typeface="Calibri"/>
                <a:cs typeface="Calibri"/>
              </a:rPr>
              <a:t> </a:t>
            </a:r>
            <a:r>
              <a:rPr sz="3200" b="1" i="1" spc="-20" dirty="0">
                <a:latin typeface="Calibri"/>
                <a:cs typeface="Calibri"/>
              </a:rPr>
              <a:t>Sign</a:t>
            </a:r>
            <a:r>
              <a:rPr sz="3200" b="1" i="1" spc="-15" dirty="0">
                <a:latin typeface="Calibri"/>
                <a:cs typeface="Calibri"/>
              </a:rPr>
              <a:t>‐O</a:t>
            </a:r>
            <a:r>
              <a:rPr sz="3200" b="1" i="1" spc="0" dirty="0">
                <a:latin typeface="Calibri"/>
                <a:cs typeface="Calibri"/>
              </a:rPr>
              <a:t>n </a:t>
            </a:r>
            <a:r>
              <a:rPr sz="3200" b="1" i="1" spc="-20" dirty="0">
                <a:latin typeface="Calibri"/>
                <a:cs typeface="Calibri"/>
              </a:rPr>
              <a:t>Does</a:t>
            </a:r>
            <a:r>
              <a:rPr sz="3200" b="1" i="1" spc="5" dirty="0">
                <a:latin typeface="Calibri"/>
                <a:cs typeface="Calibri"/>
              </a:rPr>
              <a:t> </a:t>
            </a:r>
            <a:r>
              <a:rPr sz="3200" b="1" i="1" spc="-20" dirty="0">
                <a:latin typeface="Calibri"/>
                <a:cs typeface="Calibri"/>
              </a:rPr>
              <a:t>Not </a:t>
            </a:r>
            <a:r>
              <a:rPr sz="3200" b="1" i="1" spc="-155" dirty="0">
                <a:latin typeface="Calibri"/>
                <a:cs typeface="Calibri"/>
              </a:rPr>
              <a:t>W</a:t>
            </a:r>
            <a:r>
              <a:rPr sz="3200" b="1" i="1" spc="-25" dirty="0">
                <a:latin typeface="Calibri"/>
                <a:cs typeface="Calibri"/>
              </a:rPr>
              <a:t>o</a:t>
            </a:r>
            <a:r>
              <a:rPr sz="3200" b="1" i="1" spc="-15" dirty="0">
                <a:latin typeface="Calibri"/>
                <a:cs typeface="Calibri"/>
              </a:rPr>
              <a:t>rk)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339" y="2708909"/>
            <a:ext cx="3830954" cy="106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b="1" spc="-5" dirty="0">
                <a:latin typeface="Calibri"/>
                <a:cs typeface="Calibri"/>
              </a:rPr>
              <a:t>Username</a:t>
            </a:r>
            <a:r>
              <a:rPr sz="2400" b="1" spc="0" dirty="0">
                <a:latin typeface="Calibri"/>
                <a:cs typeface="Calibri"/>
              </a:rPr>
              <a:t>: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CMC</a:t>
            </a:r>
            <a:r>
              <a:rPr sz="2400" b="1" spc="-65" dirty="0">
                <a:latin typeface="Calibri"/>
                <a:cs typeface="Calibri"/>
              </a:rPr>
              <a:t>D</a:t>
            </a:r>
            <a:r>
              <a:rPr sz="2400" b="1" spc="-20" dirty="0">
                <a:latin typeface="Calibri"/>
                <a:cs typeface="Calibri"/>
              </a:rPr>
              <a:t>XXXXX</a:t>
            </a:r>
            <a:endParaRPr sz="2400">
              <a:latin typeface="Calibri"/>
              <a:cs typeface="Calibri"/>
            </a:endParaRPr>
          </a:p>
          <a:p>
            <a:pPr marL="354965" marR="12700" indent="-342900">
              <a:lnSpc>
                <a:spcPct val="80000"/>
              </a:lnSpc>
              <a:spcBef>
                <a:spcPts val="434"/>
              </a:spcBef>
              <a:buClr>
                <a:srgbClr val="0070C0"/>
              </a:buClr>
              <a:buFont typeface="Wingdings"/>
              <a:buChar char=""/>
              <a:tabLst>
                <a:tab pos="354965" algn="l"/>
              </a:tabLst>
            </a:pP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XXXXX=</a:t>
            </a:r>
            <a:r>
              <a:rPr sz="1700" i="1" spc="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30" dirty="0">
                <a:solidFill>
                  <a:srgbClr val="0070C0"/>
                </a:solidFill>
                <a:latin typeface="Calibri"/>
                <a:cs typeface="Calibri"/>
              </a:rPr>
              <a:t>Y</a:t>
            </a:r>
            <a:r>
              <a:rPr sz="1700" i="1" spc="-1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ur</a:t>
            </a:r>
            <a:r>
              <a:rPr sz="1700" i="1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2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700" i="1" spc="-15" dirty="0">
                <a:solidFill>
                  <a:srgbClr val="0070C0"/>
                </a:solidFill>
                <a:latin typeface="Calibri"/>
                <a:cs typeface="Calibri"/>
              </a:rPr>
              <a:t>mp</a:t>
            </a:r>
            <a:r>
              <a:rPr sz="1700" i="1" spc="-5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1700" i="1" spc="-2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yee</a:t>
            </a:r>
            <a:r>
              <a:rPr sz="1700" i="1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1700" i="1" spc="-1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1700" i="1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number</a:t>
            </a:r>
            <a:r>
              <a:rPr sz="1700" i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40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1700" i="1" spc="-1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und</a:t>
            </a:r>
            <a:r>
              <a:rPr sz="1700" i="1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1700" i="1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1700" i="1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page</a:t>
            </a:r>
            <a:r>
              <a:rPr sz="1700" i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1700" i="1" spc="-3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1700" i="1" spc="-2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ess</a:t>
            </a:r>
            <a:r>
              <a:rPr sz="1700" i="1" spc="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Manageme</a:t>
            </a:r>
            <a:r>
              <a:rPr sz="1700" i="1" spc="-25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t gave</a:t>
            </a:r>
            <a:r>
              <a:rPr sz="1700" i="1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you</a:t>
            </a:r>
            <a:r>
              <a:rPr sz="1700" i="1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this</a:t>
            </a:r>
            <a:r>
              <a:rPr sz="1700" i="1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morning</a:t>
            </a:r>
            <a:r>
              <a:rPr sz="1700" i="1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(no</a:t>
            </a:r>
            <a:r>
              <a:rPr sz="1700" i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spa</a:t>
            </a:r>
            <a:r>
              <a:rPr sz="1700" i="1" spc="-2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es)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4096" y="2801111"/>
            <a:ext cx="3836035" cy="1532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1781810" algn="l"/>
              </a:tabLst>
            </a:pPr>
            <a:r>
              <a:rPr sz="2400" b="1" spc="-65" dirty="0">
                <a:latin typeface="Calibri"/>
                <a:cs typeface="Calibri"/>
              </a:rPr>
              <a:t>P</a:t>
            </a:r>
            <a:r>
              <a:rPr sz="2400" b="1" spc="-20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spc="-20" dirty="0">
                <a:latin typeface="Calibri"/>
                <a:cs typeface="Calibri"/>
              </a:rPr>
              <a:t>sw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spc="-35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d:	Success45</a:t>
            </a:r>
            <a:endParaRPr sz="2400">
              <a:latin typeface="Calibri"/>
              <a:cs typeface="Calibri"/>
            </a:endParaRPr>
          </a:p>
          <a:p>
            <a:pPr marL="355600" marR="12700" indent="-342900">
              <a:lnSpc>
                <a:spcPct val="80000"/>
              </a:lnSpc>
              <a:spcBef>
                <a:spcPts val="434"/>
              </a:spcBef>
              <a:buClr>
                <a:srgbClr val="0070C0"/>
              </a:buClr>
              <a:buFont typeface="Wingdings"/>
              <a:buChar char=""/>
              <a:tabLst>
                <a:tab pos="354965" algn="l"/>
              </a:tabLst>
            </a:pPr>
            <a:r>
              <a:rPr sz="1700" i="1" spc="-130" dirty="0">
                <a:solidFill>
                  <a:srgbClr val="0070C0"/>
                </a:solidFill>
                <a:latin typeface="Calibri"/>
                <a:cs typeface="Calibri"/>
              </a:rPr>
              <a:t>Y</a:t>
            </a:r>
            <a:r>
              <a:rPr sz="1700" i="1" spc="-1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u</a:t>
            </a:r>
            <a:r>
              <a:rPr sz="1700" i="1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5" dirty="0">
                <a:solidFill>
                  <a:srgbClr val="0070C0"/>
                </a:solidFill>
                <a:latin typeface="Calibri"/>
                <a:cs typeface="Calibri"/>
              </a:rPr>
              <a:t>wil</a:t>
            </a:r>
            <a:r>
              <a:rPr sz="1700" i="1" spc="-5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 be</a:t>
            </a:r>
            <a:r>
              <a:rPr sz="1700" i="1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required</a:t>
            </a:r>
            <a:r>
              <a:rPr sz="1700" i="1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1700" i="1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change your pas</a:t>
            </a:r>
            <a:r>
              <a:rPr sz="1700" i="1" spc="-25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1700" i="1" spc="-20" dirty="0">
                <a:solidFill>
                  <a:srgbClr val="0070C0"/>
                </a:solidFill>
                <a:latin typeface="Calibri"/>
                <a:cs typeface="Calibri"/>
              </a:rPr>
              <a:t>w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ord</a:t>
            </a:r>
            <a:r>
              <a:rPr sz="1700" i="1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1700" i="1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som</a:t>
            </a:r>
            <a:r>
              <a:rPr sz="1700" i="1" spc="-2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thing</a:t>
            </a:r>
            <a:r>
              <a:rPr sz="1700" i="1" spc="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you</a:t>
            </a:r>
            <a:r>
              <a:rPr sz="1700" i="1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5" dirty="0">
                <a:solidFill>
                  <a:srgbClr val="0070C0"/>
                </a:solidFill>
                <a:latin typeface="Calibri"/>
                <a:cs typeface="Calibri"/>
              </a:rPr>
              <a:t>wil</a:t>
            </a:r>
            <a:r>
              <a:rPr sz="1700" i="1" spc="-5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 need</a:t>
            </a:r>
            <a:r>
              <a:rPr sz="1700" i="1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35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sz="1700" i="1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remember</a:t>
            </a:r>
            <a:endParaRPr sz="1700">
              <a:latin typeface="Calibri"/>
              <a:cs typeface="Calibri"/>
            </a:endParaRPr>
          </a:p>
          <a:p>
            <a:pPr marL="354965" marR="151130" indent="-342900">
              <a:lnSpc>
                <a:spcPct val="80000"/>
              </a:lnSpc>
              <a:spcBef>
                <a:spcPts val="405"/>
              </a:spcBef>
              <a:buClr>
                <a:srgbClr val="0070C0"/>
              </a:buClr>
              <a:buFont typeface="Wingdings"/>
              <a:buChar char=""/>
              <a:tabLst>
                <a:tab pos="354965" algn="l"/>
              </a:tabLst>
            </a:pPr>
            <a:r>
              <a:rPr sz="1700" i="1" spc="-15" dirty="0">
                <a:solidFill>
                  <a:srgbClr val="0070C0"/>
                </a:solidFill>
                <a:latin typeface="Calibri"/>
                <a:cs typeface="Calibri"/>
              </a:rPr>
              <a:t>Ma</a:t>
            </a:r>
            <a:r>
              <a:rPr sz="1700" i="1" spc="-65" dirty="0">
                <a:solidFill>
                  <a:srgbClr val="0070C0"/>
                </a:solidFill>
                <a:latin typeface="Calibri"/>
                <a:cs typeface="Calibri"/>
              </a:rPr>
              <a:t>k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700" i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sure</a:t>
            </a:r>
            <a:r>
              <a:rPr sz="1700" i="1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you</a:t>
            </a:r>
            <a:r>
              <a:rPr sz="1700" i="1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5" dirty="0">
                <a:solidFill>
                  <a:srgbClr val="0070C0"/>
                </a:solidFill>
                <a:latin typeface="Calibri"/>
                <a:cs typeface="Calibri"/>
              </a:rPr>
              <a:t>wri</a:t>
            </a:r>
            <a:r>
              <a:rPr sz="1700" i="1" spc="-3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700" i="1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this</a:t>
            </a:r>
            <a:r>
              <a:rPr sz="1700" i="1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1700" i="1" spc="-2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1700" i="1" spc="-15" dirty="0">
                <a:solidFill>
                  <a:srgbClr val="0070C0"/>
                </a:solidFill>
                <a:latin typeface="Calibri"/>
                <a:cs typeface="Calibri"/>
              </a:rPr>
              <a:t>wn</a:t>
            </a:r>
            <a:r>
              <a:rPr sz="1700" i="1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in </a:t>
            </a:r>
            <a:r>
              <a:rPr sz="1700" i="1" spc="-2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1700" i="1" spc="-15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e you</a:t>
            </a:r>
            <a:r>
              <a:rPr sz="1700" i="1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need</a:t>
            </a:r>
            <a:r>
              <a:rPr sz="1700" i="1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5" dirty="0">
                <a:solidFill>
                  <a:srgbClr val="0070C0"/>
                </a:solidFill>
                <a:latin typeface="Calibri"/>
                <a:cs typeface="Calibri"/>
              </a:rPr>
              <a:t>it</a:t>
            </a:r>
            <a:r>
              <a:rPr sz="1700" i="1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0070C0"/>
                </a:solidFill>
                <a:latin typeface="Calibri"/>
                <a:cs typeface="Calibri"/>
              </a:rPr>
              <a:t>again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0200" y="1905000"/>
            <a:ext cx="6400800" cy="646938"/>
          </a:xfrm>
          <a:custGeom>
            <a:avLst/>
            <a:gdLst/>
            <a:ahLst/>
            <a:cxnLst/>
            <a:rect l="l" t="t" r="r" b="b"/>
            <a:pathLst>
              <a:path w="6400800" h="646938">
                <a:moveTo>
                  <a:pt x="0" y="0"/>
                </a:moveTo>
                <a:lnTo>
                  <a:pt x="0" y="646938"/>
                </a:lnTo>
                <a:lnTo>
                  <a:pt x="6400800" y="646937"/>
                </a:lnTo>
                <a:lnTo>
                  <a:pt x="640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78939" y="1921764"/>
            <a:ext cx="6185535" cy="584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u="heavy" spc="-40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3600" u="heavy" spc="-7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600" u="heavy" spc="-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600" u="heavy" spc="-25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3600" u="heavy" spc="-5" dirty="0">
                <a:solidFill>
                  <a:srgbClr val="0000FF"/>
                </a:solidFill>
                <a:latin typeface="Calibri"/>
                <a:cs typeface="Calibri"/>
              </a:rPr>
              <a:t>s:/</a:t>
            </a:r>
            <a:r>
              <a:rPr sz="3600" u="heavy" spc="-65" dirty="0">
                <a:solidFill>
                  <a:srgbClr val="0000FF"/>
                </a:solidFill>
                <a:latin typeface="Calibri"/>
                <a:cs typeface="Calibri"/>
              </a:rPr>
              <a:t>/</a:t>
            </a:r>
            <a:r>
              <a:rPr sz="3600" u="heavy" spc="-5" dirty="0">
                <a:solidFill>
                  <a:srgbClr val="0000FF"/>
                </a:solidFill>
                <a:latin typeface="Calibri"/>
                <a:cs typeface="Calibri"/>
              </a:rPr>
              <a:t>child</a:t>
            </a:r>
            <a:r>
              <a:rPr sz="3600" u="heavy" spc="-6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600" u="heavy" spc="-5" dirty="0">
                <a:solidFill>
                  <a:srgbClr val="0000FF"/>
                </a:solidFill>
                <a:latin typeface="Calibri"/>
                <a:cs typeface="Calibri"/>
              </a:rPr>
              <a:t>enshealth.csod.</a:t>
            </a:r>
            <a:r>
              <a:rPr sz="3600" u="heavy" spc="-4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600" u="heavy" spc="-5" dirty="0">
                <a:solidFill>
                  <a:srgbClr val="0000FF"/>
                </a:solidFill>
                <a:latin typeface="Calibri"/>
                <a:cs typeface="Calibri"/>
              </a:rPr>
              <a:t>om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7800" y="4343400"/>
            <a:ext cx="71628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8" rIns="0" bIns="0" rtlCol="0">
            <a:noAutofit/>
          </a:bodyPr>
          <a:lstStyle/>
          <a:p>
            <a:pPr marL="763270">
              <a:lnSpc>
                <a:spcPct val="100000"/>
              </a:lnSpc>
            </a:pPr>
            <a:r>
              <a:rPr sz="4400" spc="-395" dirty="0">
                <a:latin typeface="Calibri"/>
                <a:cs typeface="Calibri"/>
              </a:rPr>
              <a:t>T</a:t>
            </a:r>
            <a:r>
              <a:rPr sz="4400" spc="0" dirty="0">
                <a:latin typeface="Calibri"/>
                <a:cs typeface="Calibri"/>
              </a:rPr>
              <a:t>o</a:t>
            </a:r>
            <a:r>
              <a:rPr sz="4400" spc="15" dirty="0">
                <a:latin typeface="Calibri"/>
                <a:cs typeface="Calibri"/>
              </a:rPr>
              <a:t> </a:t>
            </a:r>
            <a:r>
              <a:rPr sz="4400" spc="0" dirty="0">
                <a:latin typeface="Calibri"/>
                <a:cs typeface="Calibri"/>
              </a:rPr>
              <a:t>Co</a:t>
            </a:r>
            <a:r>
              <a:rPr sz="4400" spc="-50" dirty="0">
                <a:latin typeface="Calibri"/>
                <a:cs typeface="Calibri"/>
              </a:rPr>
              <a:t>n</a:t>
            </a:r>
            <a:r>
              <a:rPr sz="4400" spc="-70" dirty="0">
                <a:latin typeface="Calibri"/>
                <a:cs typeface="Calibri"/>
              </a:rPr>
              <a:t>t</a:t>
            </a:r>
            <a:r>
              <a:rPr sz="4400" spc="-20" dirty="0">
                <a:latin typeface="Calibri"/>
                <a:cs typeface="Calibri"/>
              </a:rPr>
              <a:t>act</a:t>
            </a:r>
            <a:r>
              <a:rPr sz="4400" spc="30" dirty="0">
                <a:latin typeface="Calibri"/>
                <a:cs typeface="Calibri"/>
              </a:rPr>
              <a:t> </a:t>
            </a:r>
            <a:r>
              <a:rPr sz="4400" spc="-20" dirty="0">
                <a:latin typeface="Calibri"/>
                <a:cs typeface="Calibri"/>
              </a:rPr>
              <a:t>the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Se</a:t>
            </a:r>
            <a:r>
              <a:rPr sz="4400" spc="25" dirty="0">
                <a:latin typeface="Calibri"/>
                <a:cs typeface="Calibri"/>
              </a:rPr>
              <a:t>r</a:t>
            </a:r>
            <a:r>
              <a:rPr sz="4400" spc="-20" dirty="0">
                <a:latin typeface="Calibri"/>
                <a:cs typeface="Calibri"/>
              </a:rPr>
              <a:t>vice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Desk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2076958"/>
            <a:ext cx="7945120" cy="3825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127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nee</a:t>
            </a:r>
            <a:r>
              <a:rPr sz="3200" spc="-20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 </a:t>
            </a:r>
            <a:r>
              <a:rPr sz="3200" spc="-50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50" dirty="0">
                <a:latin typeface="Calibri"/>
                <a:cs typeface="Calibri"/>
              </a:rPr>
              <a:t>nt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Se</a:t>
            </a:r>
            <a:r>
              <a:rPr sz="3200" spc="1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ice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Des</a:t>
            </a:r>
            <a:r>
              <a:rPr sz="3200" spc="-15" dirty="0">
                <a:latin typeface="Calibri"/>
                <a:cs typeface="Calibri"/>
              </a:rPr>
              <a:t>k </a:t>
            </a:r>
            <a:r>
              <a:rPr sz="3200" spc="-20" dirty="0">
                <a:latin typeface="Calibri"/>
                <a:cs typeface="Calibri"/>
              </a:rPr>
              <a:t>during clas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85" dirty="0">
                <a:latin typeface="Calibri"/>
                <a:cs typeface="Calibri"/>
              </a:rPr>
              <a:t>n</a:t>
            </a:r>
            <a:r>
              <a:rPr sz="3200" spc="0" dirty="0">
                <a:latin typeface="Calibri"/>
                <a:cs typeface="Calibri"/>
              </a:rPr>
              <a:t>y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im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durin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ou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65" dirty="0">
                <a:latin typeface="Calibri"/>
                <a:cs typeface="Calibri"/>
              </a:rPr>
              <a:t>t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</a:t>
            </a:r>
            <a:r>
              <a:rPr sz="3200" spc="0" dirty="0">
                <a:latin typeface="Calibri"/>
                <a:cs typeface="Calibri"/>
              </a:rPr>
              <a:t>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will </a:t>
            </a:r>
            <a:r>
              <a:rPr sz="3200" spc="-25" dirty="0">
                <a:latin typeface="Calibri"/>
                <a:cs typeface="Calibri"/>
              </a:rPr>
              <a:t>nee</a:t>
            </a:r>
            <a:r>
              <a:rPr sz="3200" spc="-20" dirty="0">
                <a:latin typeface="Calibri"/>
                <a:cs typeface="Calibri"/>
              </a:rPr>
              <a:t>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o 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spc="-15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f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75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llowin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75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rm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tion: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49"/>
              </a:spcBef>
              <a:buFont typeface="Arial"/>
              <a:buChar char="•"/>
            </a:pPr>
            <a:endParaRPr sz="650"/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o</a:t>
            </a:r>
            <a:r>
              <a:rPr sz="2800" spc="0" dirty="0">
                <a:latin typeface="Calibri"/>
                <a:cs typeface="Calibri"/>
              </a:rPr>
              <a:t>f </a:t>
            </a:r>
            <a:r>
              <a:rPr sz="2800" spc="-5" dirty="0">
                <a:latin typeface="Calibri"/>
                <a:cs typeface="Calibri"/>
              </a:rPr>
              <a:t>Birth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Font typeface="Arial"/>
              <a:buChar char="–"/>
            </a:pPr>
            <a:endParaRPr sz="650"/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800" spc="0" dirty="0">
                <a:latin typeface="Calibri"/>
                <a:cs typeface="Calibri"/>
              </a:rPr>
              <a:t>La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4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Numbe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0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0" dirty="0">
                <a:latin typeface="Calibri"/>
                <a:cs typeface="Calibri"/>
              </a:rPr>
              <a:t>f </a:t>
            </a:r>
            <a:r>
              <a:rPr sz="2800" spc="-21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ou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Social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Securit</a:t>
            </a:r>
            <a:r>
              <a:rPr sz="2800" spc="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 Number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Font typeface="Arial"/>
              <a:buChar char="–"/>
            </a:pPr>
            <a:endParaRPr sz="650"/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800" spc="-21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ou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Empl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5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Number/La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so</a:t>
            </a:r>
            <a:r>
              <a:rPr sz="2800" spc="0" dirty="0">
                <a:latin typeface="Calibri"/>
                <a:cs typeface="Calibri"/>
              </a:rPr>
              <a:t>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ID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ts val="550"/>
              </a:lnSpc>
              <a:spcBef>
                <a:spcPts val="47"/>
              </a:spcBef>
              <a:buFont typeface="Arial"/>
              <a:buChar char="–"/>
            </a:pPr>
            <a:endParaRPr sz="550"/>
          </a:p>
          <a:p>
            <a:pPr marL="1155700" marR="891540" lvl="2" indent="-228600">
              <a:lnSpc>
                <a:spcPct val="100000"/>
              </a:lnSpc>
              <a:buFont typeface="Arial"/>
              <a:buChar char="•"/>
              <a:tabLst>
                <a:tab pos="1155700" algn="l"/>
              </a:tabLst>
            </a:pPr>
            <a:r>
              <a:rPr sz="2400" spc="0" dirty="0">
                <a:latin typeface="Calibri"/>
                <a:cs typeface="Calibri"/>
              </a:rPr>
              <a:t>This number 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0" dirty="0">
                <a:latin typeface="Calibri"/>
                <a:cs typeface="Calibri"/>
              </a:rPr>
              <a:t>on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sig</a:t>
            </a:r>
            <a:r>
              <a:rPr sz="2400" spc="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shee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0" dirty="0">
                <a:latin typeface="Calibri"/>
                <a:cs typeface="Calibri"/>
              </a:rPr>
              <a:t>class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0" dirty="0">
                <a:latin typeface="Calibri"/>
                <a:cs typeface="Calibri"/>
              </a:rPr>
              <a:t>and 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ude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shoul</a:t>
            </a:r>
            <a:r>
              <a:rPr sz="2400" spc="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95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ee</a:t>
            </a:r>
            <a:r>
              <a:rPr sz="2400" spc="-15" dirty="0">
                <a:latin typeface="Calibri"/>
                <a:cs typeface="Calibri"/>
              </a:rPr>
              <a:t>p a 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0" dirty="0">
                <a:latin typeface="Calibri"/>
                <a:cs typeface="Calibri"/>
              </a:rPr>
              <a:t>d of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0" dirty="0">
                <a:latin typeface="Calibri"/>
                <a:cs typeface="Calibri"/>
              </a:rPr>
              <a:t>this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0" dirty="0">
                <a:latin typeface="Calibri"/>
                <a:cs typeface="Calibri"/>
              </a:rPr>
              <a:t>number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8" rIns="0" bIns="0" rtlCol="0">
            <a:noAutofit/>
          </a:bodyPr>
          <a:lstStyle/>
          <a:p>
            <a:pPr marL="2091055">
              <a:lnSpc>
                <a:spcPct val="100000"/>
              </a:lnSpc>
            </a:pPr>
            <a:r>
              <a:rPr sz="4400" spc="-5" dirty="0">
                <a:latin typeface="Calibri"/>
                <a:cs typeface="Calibri"/>
              </a:rPr>
              <a:t>Ti</a:t>
            </a:r>
            <a:r>
              <a:rPr sz="4400" spc="-30" dirty="0">
                <a:latin typeface="Calibri"/>
                <a:cs typeface="Calibri"/>
              </a:rPr>
              <a:t>p</a:t>
            </a:r>
            <a:r>
              <a:rPr sz="4400" spc="-20" dirty="0">
                <a:latin typeface="Calibri"/>
                <a:cs typeface="Calibri"/>
              </a:rPr>
              <a:t>s</a:t>
            </a:r>
            <a:r>
              <a:rPr sz="4400" spc="30" dirty="0">
                <a:latin typeface="Calibri"/>
                <a:cs typeface="Calibri"/>
              </a:rPr>
              <a:t> </a:t>
            </a:r>
            <a:r>
              <a:rPr sz="4400" spc="-90" dirty="0">
                <a:latin typeface="Calibri"/>
                <a:cs typeface="Calibri"/>
              </a:rPr>
              <a:t>f</a:t>
            </a:r>
            <a:r>
              <a:rPr sz="4400" spc="0" dirty="0">
                <a:latin typeface="Calibri"/>
                <a:cs typeface="Calibri"/>
              </a:rPr>
              <a:t>o</a:t>
            </a:r>
            <a:r>
              <a:rPr sz="4400" spc="-20" dirty="0">
                <a:latin typeface="Calibri"/>
                <a:cs typeface="Calibri"/>
              </a:rPr>
              <a:t>r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spc="-280" dirty="0">
                <a:latin typeface="Calibri"/>
                <a:cs typeface="Calibri"/>
              </a:rPr>
              <a:t>T</a:t>
            </a:r>
            <a:r>
              <a:rPr sz="4400" spc="-110" dirty="0">
                <a:latin typeface="Calibri"/>
                <a:cs typeface="Calibri"/>
              </a:rPr>
              <a:t>r</a:t>
            </a:r>
            <a:r>
              <a:rPr sz="4400" spc="0" dirty="0">
                <a:latin typeface="Calibri"/>
                <a:cs typeface="Calibri"/>
              </a:rPr>
              <a:t>aining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2076958"/>
            <a:ext cx="7698740" cy="4679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200" spc="-25" dirty="0">
                <a:latin typeface="Calibri"/>
                <a:cs typeface="Calibri"/>
              </a:rPr>
              <a:t>Doe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ou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soun</a:t>
            </a:r>
            <a:r>
              <a:rPr sz="3200" spc="0" dirty="0">
                <a:latin typeface="Calibri"/>
                <a:cs typeface="Calibri"/>
              </a:rPr>
              <a:t>d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w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k</a:t>
            </a:r>
            <a:r>
              <a:rPr sz="3200" spc="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15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600" spc="-15" dirty="0">
                <a:latin typeface="Arial"/>
                <a:cs typeface="Arial"/>
              </a:rPr>
              <a:t>–</a:t>
            </a:r>
            <a:r>
              <a:rPr sz="2600" spc="80" dirty="0">
                <a:latin typeface="Arial"/>
                <a:cs typeface="Arial"/>
              </a:rPr>
              <a:t> </a:t>
            </a:r>
            <a:r>
              <a:rPr sz="2600" spc="-15" dirty="0">
                <a:latin typeface="Calibri"/>
                <a:cs typeface="Calibri"/>
              </a:rPr>
              <a:t>Ensu</a:t>
            </a:r>
            <a:r>
              <a:rPr sz="2600" spc="-50" dirty="0">
                <a:latin typeface="Calibri"/>
                <a:cs typeface="Calibri"/>
              </a:rPr>
              <a:t>r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sound </a:t>
            </a:r>
            <a:r>
              <a:rPr sz="2600" spc="-5" dirty="0">
                <a:latin typeface="Calibri"/>
                <a:cs typeface="Calibri"/>
              </a:rPr>
              <a:t>i</a:t>
            </a:r>
            <a:r>
              <a:rPr sz="2600" spc="0" dirty="0">
                <a:latin typeface="Calibri"/>
                <a:cs typeface="Calibri"/>
              </a:rPr>
              <a:t>s </a:t>
            </a:r>
            <a:r>
              <a:rPr sz="2600" spc="-20" dirty="0">
                <a:latin typeface="Calibri"/>
                <a:cs typeface="Calibri"/>
              </a:rPr>
              <a:t>o</a:t>
            </a:r>
            <a:r>
              <a:rPr sz="2600" spc="-15" dirty="0">
                <a:latin typeface="Calibri"/>
                <a:cs typeface="Calibri"/>
              </a:rPr>
              <a:t>n </a:t>
            </a:r>
            <a:r>
              <a:rPr sz="2600" spc="-10" dirty="0">
                <a:latin typeface="Calibri"/>
                <a:cs typeface="Calibri"/>
              </a:rPr>
              <a:t>(</a:t>
            </a:r>
            <a:r>
              <a:rPr sz="2600" spc="-70" dirty="0">
                <a:latin typeface="Calibri"/>
                <a:cs typeface="Calibri"/>
              </a:rPr>
              <a:t>f</a:t>
            </a:r>
            <a:r>
              <a:rPr sz="2600" spc="-15" dirty="0">
                <a:latin typeface="Calibri"/>
                <a:cs typeface="Calibri"/>
              </a:rPr>
              <a:t>ound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</a:t>
            </a:r>
            <a:r>
              <a:rPr sz="2600" spc="0" dirty="0">
                <a:latin typeface="Calibri"/>
                <a:cs typeface="Calibri"/>
              </a:rPr>
              <a:t>n </a:t>
            </a:r>
            <a:r>
              <a:rPr sz="2600" spc="-20" dirty="0">
                <a:latin typeface="Calibri"/>
                <a:cs typeface="Calibri"/>
              </a:rPr>
              <a:t>bo</a:t>
            </a:r>
            <a:r>
              <a:rPr sz="2600" spc="-50" dirty="0">
                <a:latin typeface="Calibri"/>
                <a:cs typeface="Calibri"/>
              </a:rPr>
              <a:t>t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spc="-20" dirty="0">
                <a:latin typeface="Calibri"/>
                <a:cs typeface="Calibri"/>
              </a:rPr>
              <a:t>o</a:t>
            </a:r>
            <a:r>
              <a:rPr sz="2600" spc="-25" dirty="0">
                <a:latin typeface="Calibri"/>
                <a:cs typeface="Calibri"/>
              </a:rPr>
              <a:t>m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rig</a:t>
            </a:r>
            <a:r>
              <a:rPr sz="2600" spc="-40" dirty="0">
                <a:latin typeface="Calibri"/>
                <a:cs typeface="Calibri"/>
              </a:rPr>
              <a:t>h</a:t>
            </a:r>
            <a:r>
              <a:rPr sz="2600" spc="-10" dirty="0">
                <a:latin typeface="Calibri"/>
                <a:cs typeface="Calibri"/>
              </a:rPr>
              <a:t>t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c</a:t>
            </a:r>
            <a:r>
              <a:rPr sz="2600" spc="-20" dirty="0">
                <a:latin typeface="Calibri"/>
                <a:cs typeface="Calibri"/>
              </a:rPr>
              <a:t>o</a:t>
            </a:r>
            <a:r>
              <a:rPr sz="2600" spc="-15" dirty="0">
                <a:latin typeface="Calibri"/>
                <a:cs typeface="Calibri"/>
              </a:rPr>
              <a:t>rn</a:t>
            </a:r>
            <a:r>
              <a:rPr sz="2600" spc="-20" dirty="0">
                <a:latin typeface="Calibri"/>
                <a:cs typeface="Calibri"/>
              </a:rPr>
              <a:t>e</a:t>
            </a:r>
            <a:r>
              <a:rPr sz="2600" spc="-10" dirty="0">
                <a:latin typeface="Calibri"/>
                <a:cs typeface="Calibri"/>
              </a:rPr>
              <a:t>r)</a:t>
            </a:r>
            <a:endParaRPr sz="26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5" dirty="0">
                <a:latin typeface="Calibri"/>
                <a:cs typeface="Calibri"/>
              </a:rPr>
              <a:t>headphone</a:t>
            </a:r>
            <a:r>
              <a:rPr sz="2800" spc="0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 </a:t>
            </a:r>
            <a:r>
              <a:rPr sz="2800" spc="-5" dirty="0">
                <a:latin typeface="Calibri"/>
                <a:cs typeface="Calibri"/>
              </a:rPr>
              <a:t>appl</a:t>
            </a:r>
            <a:r>
              <a:rPr sz="2800" spc="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oduct</a:t>
            </a:r>
            <a:r>
              <a:rPr sz="2800" spc="0" dirty="0">
                <a:latin typeface="Calibri"/>
                <a:cs typeface="Calibri"/>
              </a:rPr>
              <a:t>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0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</a:t>
            </a:r>
            <a:r>
              <a:rPr sz="2800" spc="0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rk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37"/>
              </a:spcBef>
            </a:pPr>
            <a:endParaRPr sz="600"/>
          </a:p>
          <a:p>
            <a:pPr marL="469900">
              <a:lnSpc>
                <a:spcPct val="100000"/>
              </a:lnSpc>
            </a:pPr>
            <a:r>
              <a:rPr sz="2600" spc="-15" dirty="0">
                <a:latin typeface="Arial"/>
                <a:cs typeface="Arial"/>
              </a:rPr>
              <a:t>–</a:t>
            </a:r>
            <a:r>
              <a:rPr sz="2600" spc="80" dirty="0">
                <a:latin typeface="Arial"/>
                <a:cs typeface="Arial"/>
              </a:rPr>
              <a:t> </a:t>
            </a:r>
            <a:r>
              <a:rPr sz="2600" spc="-20" dirty="0">
                <a:latin typeface="Calibri"/>
                <a:cs typeface="Calibri"/>
              </a:rPr>
              <a:t>Us</a:t>
            </a:r>
            <a:r>
              <a:rPr sz="2600" spc="-15" dirty="0">
                <a:latin typeface="Calibri"/>
                <a:cs typeface="Calibri"/>
              </a:rPr>
              <a:t>e </a:t>
            </a:r>
            <a:r>
              <a:rPr sz="2600" spc="-20" dirty="0">
                <a:latin typeface="Calibri"/>
                <a:cs typeface="Calibri"/>
              </a:rPr>
              <a:t>Close</a:t>
            </a:r>
            <a:r>
              <a:rPr sz="2600" spc="-15" dirty="0">
                <a:latin typeface="Calibri"/>
                <a:cs typeface="Calibri"/>
              </a:rPr>
              <a:t>d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Captionin</a:t>
            </a:r>
            <a:r>
              <a:rPr sz="2600" spc="-15" dirty="0">
                <a:latin typeface="Calibri"/>
                <a:cs typeface="Calibri"/>
              </a:rPr>
              <a:t>g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</a:t>
            </a:r>
            <a:r>
              <a:rPr sz="2600" spc="0" dirty="0">
                <a:latin typeface="Calibri"/>
                <a:cs typeface="Calibri"/>
              </a:rPr>
              <a:t>f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45" dirty="0">
                <a:latin typeface="Calibri"/>
                <a:cs typeface="Calibri"/>
              </a:rPr>
              <a:t>y</a:t>
            </a:r>
            <a:r>
              <a:rPr sz="2600" spc="-20" dirty="0">
                <a:latin typeface="Calibri"/>
                <a:cs typeface="Calibri"/>
              </a:rPr>
              <a:t>o</a:t>
            </a:r>
            <a:r>
              <a:rPr sz="2600" spc="-15" dirty="0">
                <a:latin typeface="Calibri"/>
                <a:cs typeface="Calibri"/>
              </a:rPr>
              <a:t>u </a:t>
            </a:r>
            <a:r>
              <a:rPr sz="2600" spc="-45" dirty="0">
                <a:latin typeface="Calibri"/>
                <a:cs typeface="Calibri"/>
              </a:rPr>
              <a:t>w</a:t>
            </a:r>
            <a:r>
              <a:rPr sz="2600" spc="-20" dirty="0">
                <a:latin typeface="Calibri"/>
                <a:cs typeface="Calibri"/>
              </a:rPr>
              <a:t>a</a:t>
            </a:r>
            <a:r>
              <a:rPr sz="2600" spc="-40" dirty="0">
                <a:latin typeface="Calibri"/>
                <a:cs typeface="Calibri"/>
              </a:rPr>
              <a:t>n</a:t>
            </a:r>
            <a:r>
              <a:rPr sz="2600" spc="-10" dirty="0">
                <a:latin typeface="Calibri"/>
                <a:cs typeface="Calibri"/>
              </a:rPr>
              <a:t>t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45" dirty="0">
                <a:latin typeface="Calibri"/>
                <a:cs typeface="Calibri"/>
              </a:rPr>
              <a:t>w</a:t>
            </a:r>
            <a:r>
              <a:rPr sz="2600" spc="-20" dirty="0">
                <a:latin typeface="Calibri"/>
                <a:cs typeface="Calibri"/>
              </a:rPr>
              <a:t>o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spc="-15" dirty="0">
                <a:latin typeface="Calibri"/>
                <a:cs typeface="Calibri"/>
              </a:rPr>
              <a:t>ds and sound</a:t>
            </a:r>
            <a:endParaRPr sz="26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26"/>
              </a:spcBef>
            </a:pPr>
            <a:endParaRPr sz="7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7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x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ce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zing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49"/>
              </a:spcBef>
              <a:buFont typeface="Arial"/>
              <a:buChar char="•"/>
            </a:pPr>
            <a:endParaRPr sz="650"/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800" spc="0" dirty="0">
                <a:latin typeface="Calibri"/>
                <a:cs typeface="Calibri"/>
              </a:rPr>
              <a:t>Gi</a:t>
            </a:r>
            <a:r>
              <a:rPr sz="2800" spc="-3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spc="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ompu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minu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Font typeface="Arial"/>
              <a:buChar char="–"/>
            </a:pPr>
            <a:endParaRPr sz="650"/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elo</a:t>
            </a:r>
            <a:r>
              <a:rPr sz="2800" spc="0" dirty="0">
                <a:latin typeface="Calibri"/>
                <a:cs typeface="Calibri"/>
              </a:rPr>
              <a:t>ad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sectio</a:t>
            </a:r>
            <a:r>
              <a:rPr sz="2800" spc="0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0" dirty="0">
                <a:latin typeface="Calibri"/>
                <a:cs typeface="Calibri"/>
              </a:rPr>
              <a:t>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ts val="700"/>
              </a:lnSpc>
              <a:spcBef>
                <a:spcPts val="39"/>
              </a:spcBef>
              <a:buFont typeface="Arial"/>
              <a:buChar char="–"/>
            </a:pPr>
            <a:endParaRPr sz="7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200" spc="-30" dirty="0">
                <a:latin typeface="Calibri"/>
                <a:cs typeface="Calibri"/>
              </a:rPr>
              <a:t>Whe</a:t>
            </a:r>
            <a:r>
              <a:rPr sz="3200" spc="-20" dirty="0">
                <a:latin typeface="Calibri"/>
                <a:cs typeface="Calibri"/>
              </a:rPr>
              <a:t>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al</a:t>
            </a:r>
            <a:r>
              <a:rPr sz="3200" spc="0" dirty="0">
                <a:latin typeface="Calibri"/>
                <a:cs typeface="Calibri"/>
              </a:rPr>
              <a:t>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else </a:t>
            </a:r>
            <a:r>
              <a:rPr sz="3200" spc="-7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ail</a:t>
            </a:r>
            <a:r>
              <a:rPr sz="3200" spc="0" dirty="0">
                <a:latin typeface="Calibri"/>
                <a:cs typeface="Calibri"/>
              </a:rPr>
              <a:t>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lo</a:t>
            </a:r>
            <a:r>
              <a:rPr sz="3200" spc="-40" dirty="0">
                <a:latin typeface="Calibri"/>
                <a:cs typeface="Calibri"/>
              </a:rPr>
              <a:t>g</a:t>
            </a:r>
            <a:r>
              <a:rPr sz="3200" spc="-25" dirty="0">
                <a:latin typeface="Calibri"/>
                <a:cs typeface="Calibri"/>
              </a:rPr>
              <a:t>ou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</a:t>
            </a:r>
            <a:r>
              <a:rPr sz="3200" spc="-20" dirty="0">
                <a:latin typeface="Calibri"/>
                <a:cs typeface="Calibri"/>
              </a:rPr>
              <a:t>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bac</a:t>
            </a:r>
            <a:r>
              <a:rPr sz="3200" spc="-15" dirty="0">
                <a:latin typeface="Calibri"/>
                <a:cs typeface="Calibri"/>
              </a:rPr>
              <a:t>k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49"/>
              </a:spcBef>
              <a:buFont typeface="Arial"/>
              <a:buChar char="•"/>
            </a:pPr>
            <a:endParaRPr sz="650"/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Shoul</a:t>
            </a:r>
            <a:r>
              <a:rPr sz="2800" spc="0" dirty="0">
                <a:latin typeface="Calibri"/>
                <a:cs typeface="Calibri"/>
              </a:rPr>
              <a:t>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0" dirty="0">
                <a:latin typeface="Calibri"/>
                <a:cs typeface="Calibri"/>
              </a:rPr>
              <a:t>a</a:t>
            </a:r>
            <a:r>
              <a:rPr sz="2800" spc="-11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0" dirty="0">
                <a:latin typeface="Calibri"/>
                <a:cs typeface="Calibri"/>
              </a:rPr>
              <a:t>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bac</a:t>
            </a:r>
            <a:r>
              <a:rPr sz="2800" spc="0" dirty="0">
                <a:latin typeface="Calibri"/>
                <a:cs typeface="Calibri"/>
              </a:rPr>
              <a:t>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0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whe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 </a:t>
            </a:r>
            <a:r>
              <a:rPr sz="2800" spc="-4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0" dirty="0">
                <a:latin typeface="Calibri"/>
                <a:cs typeface="Calibri"/>
              </a:rPr>
              <a:t>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0" dirty="0">
                <a:latin typeface="Calibri"/>
                <a:cs typeface="Calibri"/>
              </a:rPr>
              <a:t>ft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f</a:t>
            </a:r>
            <a:r>
              <a:rPr sz="2800" spc="0" dirty="0">
                <a:latin typeface="Calibri"/>
                <a:cs typeface="Calibri"/>
              </a:rPr>
              <a:t>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2286000"/>
            <a:ext cx="2029205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9050" y="2950971"/>
            <a:ext cx="4940300" cy="698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b="1" spc="-114" dirty="0">
                <a:latin typeface="Calibri"/>
                <a:cs typeface="Calibri"/>
              </a:rPr>
              <a:t>P</a:t>
            </a:r>
            <a:r>
              <a:rPr sz="4400" b="1" spc="-65" dirty="0">
                <a:latin typeface="Calibri"/>
                <a:cs typeface="Calibri"/>
              </a:rPr>
              <a:t>a</a:t>
            </a:r>
            <a:r>
              <a:rPr sz="4400" b="1" spc="-25" dirty="0">
                <a:latin typeface="Calibri"/>
                <a:cs typeface="Calibri"/>
              </a:rPr>
              <a:t>tie</a:t>
            </a:r>
            <a:r>
              <a:rPr sz="4400" b="1" spc="-70" dirty="0">
                <a:latin typeface="Calibri"/>
                <a:cs typeface="Calibri"/>
              </a:rPr>
              <a:t>n</a:t>
            </a:r>
            <a:r>
              <a:rPr sz="4400" b="1" spc="-20" dirty="0">
                <a:latin typeface="Calibri"/>
                <a:cs typeface="Calibri"/>
              </a:rPr>
              <a:t>t </a:t>
            </a:r>
            <a:r>
              <a:rPr sz="4400" b="1" spc="-35" dirty="0">
                <a:latin typeface="Calibri"/>
                <a:cs typeface="Calibri"/>
              </a:rPr>
              <a:t>Sa</a:t>
            </a:r>
            <a:r>
              <a:rPr sz="4400" b="1" spc="-95" dirty="0">
                <a:latin typeface="Calibri"/>
                <a:cs typeface="Calibri"/>
              </a:rPr>
              <a:t>f</a:t>
            </a:r>
            <a:r>
              <a:rPr sz="4400" b="1" spc="-35" dirty="0">
                <a:latin typeface="Calibri"/>
                <a:cs typeface="Calibri"/>
              </a:rPr>
              <a:t>e</a:t>
            </a:r>
            <a:r>
              <a:rPr sz="4400" b="1" spc="-30" dirty="0">
                <a:latin typeface="Calibri"/>
                <a:cs typeface="Calibri"/>
              </a:rPr>
              <a:t>t</a:t>
            </a:r>
            <a:r>
              <a:rPr sz="4400" b="1" spc="-25" dirty="0">
                <a:latin typeface="Calibri"/>
                <a:cs typeface="Calibri"/>
              </a:rPr>
              <a:t>y </a:t>
            </a:r>
            <a:r>
              <a:rPr sz="4400" b="1" spc="-405" dirty="0">
                <a:latin typeface="Calibri"/>
                <a:cs typeface="Calibri"/>
              </a:rPr>
              <a:t>T</a:t>
            </a:r>
            <a:r>
              <a:rPr sz="4400" b="1" spc="-20" dirty="0">
                <a:latin typeface="Calibri"/>
                <a:cs typeface="Calibri"/>
              </a:rPr>
              <a:t>oolkit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7074" y="3759454"/>
            <a:ext cx="7607934" cy="2209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 algn="ctr">
              <a:lnSpc>
                <a:spcPts val="3460"/>
              </a:lnSpc>
            </a:pPr>
            <a:r>
              <a:rPr sz="3200" spc="-240" dirty="0">
                <a:solidFill>
                  <a:srgbClr val="898989"/>
                </a:solidFill>
                <a:latin typeface="Calibri"/>
                <a:cs typeface="Calibri"/>
              </a:rPr>
              <a:t>Y</a:t>
            </a:r>
            <a:r>
              <a:rPr sz="3200" spc="-5" dirty="0">
                <a:solidFill>
                  <a:srgbClr val="898989"/>
                </a:solidFill>
                <a:latin typeface="Calibri"/>
                <a:cs typeface="Calibri"/>
              </a:rPr>
              <a:t>o</a:t>
            </a:r>
            <a:r>
              <a:rPr sz="3200" spc="0" dirty="0">
                <a:solidFill>
                  <a:srgbClr val="898989"/>
                </a:solidFill>
                <a:latin typeface="Calibri"/>
                <a:cs typeface="Calibri"/>
              </a:rPr>
              <a:t>u</a:t>
            </a:r>
            <a:r>
              <a:rPr sz="3200" spc="1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sz="3200" spc="-55" dirty="0">
                <a:solidFill>
                  <a:srgbClr val="898989"/>
                </a:solidFill>
                <a:latin typeface="Calibri"/>
                <a:cs typeface="Calibri"/>
              </a:rPr>
              <a:t>r</a:t>
            </a:r>
            <a:r>
              <a:rPr sz="3200" spc="-20" dirty="0">
                <a:solidFill>
                  <a:srgbClr val="898989"/>
                </a:solidFill>
                <a:latin typeface="Calibri"/>
                <a:cs typeface="Calibri"/>
              </a:rPr>
              <a:t>e </a:t>
            </a:r>
            <a:r>
              <a:rPr sz="3200" spc="-15" dirty="0">
                <a:solidFill>
                  <a:srgbClr val="898989"/>
                </a:solidFill>
                <a:latin typeface="Calibri"/>
                <a:cs typeface="Calibri"/>
              </a:rPr>
              <a:t>part</a:t>
            </a:r>
            <a:r>
              <a:rPr sz="3200" spc="1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898989"/>
                </a:solidFill>
                <a:latin typeface="Calibri"/>
                <a:cs typeface="Calibri"/>
              </a:rPr>
              <a:t>o</a:t>
            </a:r>
            <a:r>
              <a:rPr sz="3200" spc="-10" dirty="0">
                <a:solidFill>
                  <a:srgbClr val="898989"/>
                </a:solidFill>
                <a:latin typeface="Calibri"/>
                <a:cs typeface="Calibri"/>
              </a:rPr>
              <a:t>f </a:t>
            </a:r>
            <a:r>
              <a:rPr sz="3200" spc="-15" dirty="0">
                <a:solidFill>
                  <a:srgbClr val="898989"/>
                </a:solidFill>
                <a:latin typeface="Calibri"/>
                <a:cs typeface="Calibri"/>
              </a:rPr>
              <a:t>the Child</a:t>
            </a:r>
            <a:r>
              <a:rPr sz="3200" spc="-50" dirty="0">
                <a:solidFill>
                  <a:srgbClr val="898989"/>
                </a:solidFill>
                <a:latin typeface="Calibri"/>
                <a:cs typeface="Calibri"/>
              </a:rPr>
              <a:t>r</a:t>
            </a:r>
            <a:r>
              <a:rPr sz="3200" spc="-20" dirty="0">
                <a:solidFill>
                  <a:srgbClr val="898989"/>
                </a:solidFill>
                <a:latin typeface="Calibri"/>
                <a:cs typeface="Calibri"/>
              </a:rPr>
              <a:t>en</a:t>
            </a:r>
            <a:r>
              <a:rPr sz="3200" spc="-210" dirty="0">
                <a:solidFill>
                  <a:srgbClr val="898989"/>
                </a:solidFill>
                <a:latin typeface="Calibri"/>
                <a:cs typeface="Calibri"/>
              </a:rPr>
              <a:t>’</a:t>
            </a:r>
            <a:r>
              <a:rPr sz="3200" spc="-15" dirty="0">
                <a:solidFill>
                  <a:srgbClr val="898989"/>
                </a:solidFill>
                <a:latin typeface="Calibri"/>
                <a:cs typeface="Calibri"/>
              </a:rPr>
              <a:t>s</a:t>
            </a:r>
            <a:r>
              <a:rPr sz="3200" spc="3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898989"/>
                </a:solidFill>
                <a:latin typeface="Calibri"/>
                <a:cs typeface="Calibri"/>
              </a:rPr>
              <a:t>p</a:t>
            </a:r>
            <a:r>
              <a:rPr sz="3200" spc="-55" dirty="0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sz="3200" spc="-20" dirty="0">
                <a:solidFill>
                  <a:srgbClr val="898989"/>
                </a:solidFill>
                <a:latin typeface="Calibri"/>
                <a:cs typeface="Calibri"/>
              </a:rPr>
              <a:t>tie</a:t>
            </a:r>
            <a:r>
              <a:rPr sz="3200" spc="-55" dirty="0">
                <a:solidFill>
                  <a:srgbClr val="898989"/>
                </a:solidFill>
                <a:latin typeface="Calibri"/>
                <a:cs typeface="Calibri"/>
              </a:rPr>
              <a:t>n</a:t>
            </a:r>
            <a:r>
              <a:rPr sz="3200" spc="-15" dirty="0">
                <a:solidFill>
                  <a:srgbClr val="898989"/>
                </a:solidFill>
                <a:latin typeface="Calibri"/>
                <a:cs typeface="Calibri"/>
              </a:rPr>
              <a:t>t</a:t>
            </a:r>
            <a:r>
              <a:rPr sz="3200" spc="-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70" dirty="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sz="3200" spc="-15" dirty="0">
                <a:solidFill>
                  <a:srgbClr val="898989"/>
                </a:solidFill>
                <a:latin typeface="Calibri"/>
                <a:cs typeface="Calibri"/>
              </a:rPr>
              <a:t>x</a:t>
            </a:r>
            <a:r>
              <a:rPr sz="3200" spc="-5" dirty="0">
                <a:solidFill>
                  <a:srgbClr val="898989"/>
                </a:solidFill>
                <a:latin typeface="Calibri"/>
                <a:cs typeface="Calibri"/>
              </a:rPr>
              <a:t>p</a:t>
            </a:r>
            <a:r>
              <a:rPr sz="3200" spc="-15" dirty="0">
                <a:solidFill>
                  <a:srgbClr val="898989"/>
                </a:solidFill>
                <a:latin typeface="Calibri"/>
                <a:cs typeface="Calibri"/>
              </a:rPr>
              <a:t>er</a:t>
            </a:r>
            <a:r>
              <a:rPr sz="3200" spc="-5" dirty="0">
                <a:solidFill>
                  <a:srgbClr val="898989"/>
                </a:solidFill>
                <a:latin typeface="Calibri"/>
                <a:cs typeface="Calibri"/>
              </a:rPr>
              <a:t>i</a:t>
            </a:r>
            <a:r>
              <a:rPr sz="3200" spc="-20" dirty="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898989"/>
                </a:solidFill>
                <a:latin typeface="Calibri"/>
                <a:cs typeface="Calibri"/>
              </a:rPr>
              <a:t>n</a:t>
            </a:r>
            <a:r>
              <a:rPr sz="3200" spc="-20" dirty="0">
                <a:solidFill>
                  <a:srgbClr val="898989"/>
                </a:solidFill>
                <a:latin typeface="Calibri"/>
                <a:cs typeface="Calibri"/>
              </a:rPr>
              <a:t>ce</a:t>
            </a:r>
            <a:r>
              <a:rPr sz="3200" spc="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898989"/>
                </a:solidFill>
                <a:latin typeface="Calibri"/>
                <a:cs typeface="Calibri"/>
              </a:rPr>
              <a:t>whe</a:t>
            </a:r>
            <a:r>
              <a:rPr sz="3200" spc="-20" dirty="0">
                <a:solidFill>
                  <a:srgbClr val="898989"/>
                </a:solidFill>
                <a:latin typeface="Calibri"/>
                <a:cs typeface="Calibri"/>
              </a:rPr>
              <a:t>n</a:t>
            </a:r>
            <a:r>
              <a:rPr sz="3200" spc="1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55" dirty="0">
                <a:solidFill>
                  <a:srgbClr val="898989"/>
                </a:solidFill>
                <a:latin typeface="Calibri"/>
                <a:cs typeface="Calibri"/>
              </a:rPr>
              <a:t>y</a:t>
            </a:r>
            <a:r>
              <a:rPr sz="3200" spc="-25" dirty="0">
                <a:solidFill>
                  <a:srgbClr val="898989"/>
                </a:solidFill>
                <a:latin typeface="Calibri"/>
                <a:cs typeface="Calibri"/>
              </a:rPr>
              <a:t>o</a:t>
            </a:r>
            <a:r>
              <a:rPr sz="3200" spc="0" dirty="0">
                <a:solidFill>
                  <a:srgbClr val="898989"/>
                </a:solidFill>
                <a:latin typeface="Calibri"/>
                <a:cs typeface="Calibri"/>
              </a:rPr>
              <a:t>u</a:t>
            </a:r>
            <a:r>
              <a:rPr sz="3200" spc="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sz="3200" spc="-55" dirty="0">
                <a:solidFill>
                  <a:srgbClr val="898989"/>
                </a:solidFill>
                <a:latin typeface="Calibri"/>
                <a:cs typeface="Calibri"/>
              </a:rPr>
              <a:t>r</a:t>
            </a:r>
            <a:r>
              <a:rPr sz="3200" spc="-20" dirty="0">
                <a:solidFill>
                  <a:srgbClr val="898989"/>
                </a:solidFill>
                <a:latin typeface="Calibri"/>
                <a:cs typeface="Calibri"/>
              </a:rPr>
              <a:t>e </a:t>
            </a:r>
            <a:r>
              <a:rPr sz="3200" spc="-45" dirty="0">
                <a:solidFill>
                  <a:srgbClr val="898989"/>
                </a:solidFill>
                <a:latin typeface="Calibri"/>
                <a:cs typeface="Calibri"/>
              </a:rPr>
              <a:t>c</a:t>
            </a:r>
            <a:r>
              <a:rPr sz="3200" spc="-25" dirty="0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sz="3200" spc="-20" dirty="0">
                <a:solidFill>
                  <a:srgbClr val="898989"/>
                </a:solidFill>
                <a:latin typeface="Calibri"/>
                <a:cs typeface="Calibri"/>
              </a:rPr>
              <a:t>mpus</a:t>
            </a:r>
            <a:r>
              <a:rPr sz="3200" spc="3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898989"/>
                </a:solidFill>
                <a:latin typeface="Calibri"/>
                <a:cs typeface="Calibri"/>
              </a:rPr>
              <a:t>so </a:t>
            </a:r>
            <a:r>
              <a:rPr sz="3200" spc="-25" dirty="0">
                <a:solidFill>
                  <a:srgbClr val="898989"/>
                </a:solidFill>
                <a:latin typeface="Calibri"/>
                <a:cs typeface="Calibri"/>
              </a:rPr>
              <a:t>b</a:t>
            </a:r>
            <a:r>
              <a:rPr sz="3200" spc="-55" dirty="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sz="3200" spc="-75" dirty="0">
                <a:solidFill>
                  <a:srgbClr val="898989"/>
                </a:solidFill>
                <a:latin typeface="Calibri"/>
                <a:cs typeface="Calibri"/>
              </a:rPr>
              <a:t>f</a:t>
            </a:r>
            <a:r>
              <a:rPr sz="3200" spc="-5" dirty="0">
                <a:solidFill>
                  <a:srgbClr val="898989"/>
                </a:solidFill>
                <a:latin typeface="Calibri"/>
                <a:cs typeface="Calibri"/>
              </a:rPr>
              <a:t>o</a:t>
            </a:r>
            <a:r>
              <a:rPr sz="3200" spc="-55" dirty="0">
                <a:solidFill>
                  <a:srgbClr val="898989"/>
                </a:solidFill>
                <a:latin typeface="Calibri"/>
                <a:cs typeface="Calibri"/>
              </a:rPr>
              <a:t>r</a:t>
            </a:r>
            <a:r>
              <a:rPr sz="3200" spc="-20" dirty="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sz="3200" spc="-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55" dirty="0">
                <a:solidFill>
                  <a:srgbClr val="898989"/>
                </a:solidFill>
                <a:latin typeface="Calibri"/>
                <a:cs typeface="Calibri"/>
              </a:rPr>
              <a:t>y</a:t>
            </a:r>
            <a:r>
              <a:rPr sz="3200" spc="-25" dirty="0">
                <a:solidFill>
                  <a:srgbClr val="898989"/>
                </a:solidFill>
                <a:latin typeface="Calibri"/>
                <a:cs typeface="Calibri"/>
              </a:rPr>
              <a:t>o</a:t>
            </a:r>
            <a:r>
              <a:rPr sz="3200" spc="0" dirty="0">
                <a:solidFill>
                  <a:srgbClr val="898989"/>
                </a:solidFill>
                <a:latin typeface="Calibri"/>
                <a:cs typeface="Calibri"/>
              </a:rPr>
              <a:t>u</a:t>
            </a:r>
            <a:r>
              <a:rPr sz="3200" spc="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55" dirty="0">
                <a:solidFill>
                  <a:srgbClr val="898989"/>
                </a:solidFill>
                <a:latin typeface="Calibri"/>
                <a:cs typeface="Calibri"/>
              </a:rPr>
              <a:t>st</a:t>
            </a:r>
            <a:r>
              <a:rPr sz="3200" spc="-25" dirty="0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sz="3200" spc="-15" dirty="0">
                <a:solidFill>
                  <a:srgbClr val="898989"/>
                </a:solidFill>
                <a:latin typeface="Calibri"/>
                <a:cs typeface="Calibri"/>
              </a:rPr>
              <a:t>rt</a:t>
            </a:r>
            <a:r>
              <a:rPr sz="3200" spc="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898989"/>
                </a:solidFill>
                <a:latin typeface="Calibri"/>
                <a:cs typeface="Calibri"/>
              </a:rPr>
              <a:t>o</a:t>
            </a:r>
            <a:r>
              <a:rPr sz="3200" spc="0" dirty="0">
                <a:solidFill>
                  <a:srgbClr val="898989"/>
                </a:solidFill>
                <a:latin typeface="Calibri"/>
                <a:cs typeface="Calibri"/>
              </a:rPr>
              <a:t>n</a:t>
            </a:r>
            <a:r>
              <a:rPr sz="3200" spc="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898989"/>
                </a:solidFill>
                <a:latin typeface="Calibri"/>
                <a:cs typeface="Calibri"/>
              </a:rPr>
              <a:t>the</a:t>
            </a:r>
            <a:r>
              <a:rPr sz="3200" spc="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898989"/>
                </a:solidFill>
                <a:latin typeface="Calibri"/>
                <a:cs typeface="Calibri"/>
              </a:rPr>
              <a:t>modules</a:t>
            </a:r>
            <a:r>
              <a:rPr sz="3200" spc="-10" dirty="0">
                <a:solidFill>
                  <a:srgbClr val="898989"/>
                </a:solidFill>
                <a:latin typeface="Calibri"/>
                <a:cs typeface="Calibri"/>
              </a:rPr>
              <a:t>,</a:t>
            </a:r>
            <a:r>
              <a:rPr sz="3200" spc="2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898989"/>
                </a:solidFill>
                <a:latin typeface="Calibri"/>
                <a:cs typeface="Calibri"/>
              </a:rPr>
              <a:t>please</a:t>
            </a:r>
            <a:r>
              <a:rPr sz="3200" spc="2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60" dirty="0">
                <a:solidFill>
                  <a:srgbClr val="898989"/>
                </a:solidFill>
                <a:latin typeface="Calibri"/>
                <a:cs typeface="Calibri"/>
              </a:rPr>
              <a:t>r</a:t>
            </a:r>
            <a:r>
              <a:rPr sz="3200" spc="-40" dirty="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sz="3200" spc="-15" dirty="0">
                <a:solidFill>
                  <a:srgbClr val="898989"/>
                </a:solidFill>
                <a:latin typeface="Calibri"/>
                <a:cs typeface="Calibri"/>
              </a:rPr>
              <a:t>v</a:t>
            </a:r>
            <a:r>
              <a:rPr sz="3200" spc="-5" dirty="0">
                <a:solidFill>
                  <a:srgbClr val="898989"/>
                </a:solidFill>
                <a:latin typeface="Calibri"/>
                <a:cs typeface="Calibri"/>
              </a:rPr>
              <a:t>i</a:t>
            </a:r>
            <a:r>
              <a:rPr sz="3200" spc="-40" dirty="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sz="3200" spc="-25" dirty="0">
                <a:solidFill>
                  <a:srgbClr val="898989"/>
                </a:solidFill>
                <a:latin typeface="Calibri"/>
                <a:cs typeface="Calibri"/>
              </a:rPr>
              <a:t>w</a:t>
            </a:r>
            <a:r>
              <a:rPr sz="3200" spc="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sz="3200" spc="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90" dirty="0">
                <a:solidFill>
                  <a:srgbClr val="898989"/>
                </a:solidFill>
                <a:latin typeface="Calibri"/>
                <a:cs typeface="Calibri"/>
              </a:rPr>
              <a:t>f</a:t>
            </a:r>
            <a:r>
              <a:rPr sz="3200" spc="-40" dirty="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sz="3200" spc="-25" dirty="0">
                <a:solidFill>
                  <a:srgbClr val="898989"/>
                </a:solidFill>
                <a:latin typeface="Calibri"/>
                <a:cs typeface="Calibri"/>
              </a:rPr>
              <a:t>w</a:t>
            </a:r>
            <a:r>
              <a:rPr sz="3200" spc="-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898989"/>
                </a:solidFill>
                <a:latin typeface="Calibri"/>
                <a:cs typeface="Calibri"/>
              </a:rPr>
              <a:t>basic</a:t>
            </a:r>
            <a:r>
              <a:rPr sz="3200" spc="-15" dirty="0">
                <a:solidFill>
                  <a:srgbClr val="898989"/>
                </a:solidFill>
                <a:latin typeface="Calibri"/>
                <a:cs typeface="Calibri"/>
              </a:rPr>
              <a:t>s</a:t>
            </a:r>
            <a:r>
              <a:rPr sz="3200" spc="2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898989"/>
                </a:solidFill>
                <a:latin typeface="Calibri"/>
                <a:cs typeface="Calibri"/>
              </a:rPr>
              <a:t>abou</a:t>
            </a:r>
            <a:r>
              <a:rPr sz="3200" spc="-15" dirty="0">
                <a:solidFill>
                  <a:srgbClr val="898989"/>
                </a:solidFill>
                <a:latin typeface="Calibri"/>
                <a:cs typeface="Calibri"/>
              </a:rPr>
              <a:t>t</a:t>
            </a:r>
            <a:r>
              <a:rPr sz="3200" spc="2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898989"/>
                </a:solidFill>
                <a:latin typeface="Calibri"/>
                <a:cs typeface="Calibri"/>
              </a:rPr>
              <a:t>AIDE</a:t>
            </a:r>
            <a:r>
              <a:rPr sz="3200" spc="-330" dirty="0">
                <a:solidFill>
                  <a:srgbClr val="898989"/>
                </a:solidFill>
                <a:latin typeface="Calibri"/>
                <a:cs typeface="Calibri"/>
              </a:rPr>
              <a:t>T</a:t>
            </a:r>
            <a:r>
              <a:rPr sz="3200" spc="-10" dirty="0">
                <a:solidFill>
                  <a:srgbClr val="898989"/>
                </a:solidFill>
                <a:latin typeface="Calibri"/>
                <a:cs typeface="Calibri"/>
              </a:rPr>
              <a:t>,</a:t>
            </a:r>
            <a:r>
              <a:rPr sz="3200" spc="2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55" dirty="0">
                <a:solidFill>
                  <a:srgbClr val="898989"/>
                </a:solidFill>
                <a:latin typeface="Calibri"/>
                <a:cs typeface="Calibri"/>
              </a:rPr>
              <a:t>st</a:t>
            </a:r>
            <a:r>
              <a:rPr sz="3200" spc="-20" dirty="0">
                <a:solidFill>
                  <a:srgbClr val="898989"/>
                </a:solidFill>
                <a:latin typeface="Calibri"/>
                <a:cs typeface="Calibri"/>
              </a:rPr>
              <a:t>anda</a:t>
            </a:r>
            <a:r>
              <a:rPr sz="3200" spc="-55" dirty="0">
                <a:solidFill>
                  <a:srgbClr val="898989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898989"/>
                </a:solidFill>
                <a:latin typeface="Calibri"/>
                <a:cs typeface="Calibri"/>
              </a:rPr>
              <a:t>d</a:t>
            </a:r>
            <a:r>
              <a:rPr sz="3200" spc="0" dirty="0">
                <a:solidFill>
                  <a:srgbClr val="898989"/>
                </a:solidFill>
                <a:latin typeface="Calibri"/>
                <a:cs typeface="Calibri"/>
              </a:rPr>
              <a:t>i</a:t>
            </a:r>
            <a:r>
              <a:rPr sz="3200" spc="-75" dirty="0">
                <a:solidFill>
                  <a:srgbClr val="898989"/>
                </a:solidFill>
                <a:latin typeface="Calibri"/>
                <a:cs typeface="Calibri"/>
              </a:rPr>
              <a:t>z</a:t>
            </a:r>
            <a:r>
              <a:rPr sz="3200" spc="-20" dirty="0">
                <a:solidFill>
                  <a:srgbClr val="898989"/>
                </a:solidFill>
                <a:latin typeface="Calibri"/>
                <a:cs typeface="Calibri"/>
              </a:rPr>
              <a:t>ed</a:t>
            </a:r>
            <a:r>
              <a:rPr sz="3200" spc="3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898989"/>
                </a:solidFill>
                <a:latin typeface="Calibri"/>
                <a:cs typeface="Calibri"/>
              </a:rPr>
              <a:t>hando</a:t>
            </a:r>
            <a:r>
              <a:rPr sz="3200" spc="-45" dirty="0">
                <a:solidFill>
                  <a:srgbClr val="898989"/>
                </a:solidFill>
                <a:latin typeface="Calibri"/>
                <a:cs typeface="Calibri"/>
              </a:rPr>
              <a:t>f</a:t>
            </a:r>
            <a:r>
              <a:rPr sz="3200" spc="-210" dirty="0">
                <a:solidFill>
                  <a:srgbClr val="898989"/>
                </a:solidFill>
                <a:latin typeface="Calibri"/>
                <a:cs typeface="Calibri"/>
              </a:rPr>
              <a:t>f</a:t>
            </a:r>
            <a:r>
              <a:rPr sz="3200" spc="-10" dirty="0">
                <a:solidFill>
                  <a:srgbClr val="898989"/>
                </a:solidFill>
                <a:latin typeface="Calibri"/>
                <a:cs typeface="Calibri"/>
              </a:rPr>
              <a:t>,</a:t>
            </a:r>
            <a:r>
              <a:rPr sz="3200" spc="3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898989"/>
                </a:solidFill>
                <a:latin typeface="Calibri"/>
                <a:cs typeface="Calibri"/>
              </a:rPr>
              <a:t>and</a:t>
            </a:r>
            <a:r>
              <a:rPr sz="3200" spc="-20" dirty="0">
                <a:solidFill>
                  <a:srgbClr val="898989"/>
                </a:solidFill>
                <a:latin typeface="Calibri"/>
                <a:cs typeface="Calibri"/>
              </a:rPr>
              <a:t> p</a:t>
            </a:r>
            <a:r>
              <a:rPr sz="3200" spc="-55" dirty="0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sz="3200" spc="-20" dirty="0">
                <a:solidFill>
                  <a:srgbClr val="898989"/>
                </a:solidFill>
                <a:latin typeface="Calibri"/>
                <a:cs typeface="Calibri"/>
              </a:rPr>
              <a:t>tie</a:t>
            </a:r>
            <a:r>
              <a:rPr sz="3200" spc="-55" dirty="0">
                <a:solidFill>
                  <a:srgbClr val="898989"/>
                </a:solidFill>
                <a:latin typeface="Calibri"/>
                <a:cs typeface="Calibri"/>
              </a:rPr>
              <a:t>n</a:t>
            </a:r>
            <a:r>
              <a:rPr sz="3200" spc="-15" dirty="0">
                <a:solidFill>
                  <a:srgbClr val="898989"/>
                </a:solidFill>
                <a:latin typeface="Calibri"/>
                <a:cs typeface="Calibri"/>
              </a:rPr>
              <a:t>t</a:t>
            </a:r>
            <a:r>
              <a:rPr sz="3200" spc="3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898989"/>
                </a:solidFill>
                <a:latin typeface="Calibri"/>
                <a:cs typeface="Calibri"/>
              </a:rPr>
              <a:t>s</a:t>
            </a:r>
            <a:r>
              <a:rPr sz="3200" spc="-45" dirty="0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sz="3200" spc="-90" dirty="0">
                <a:solidFill>
                  <a:srgbClr val="898989"/>
                </a:solidFill>
                <a:latin typeface="Calibri"/>
                <a:cs typeface="Calibri"/>
              </a:rPr>
              <a:t>f</a:t>
            </a:r>
            <a:r>
              <a:rPr sz="3200" spc="-40" dirty="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sz="3200" spc="-15" dirty="0">
                <a:solidFill>
                  <a:srgbClr val="898989"/>
                </a:solidFill>
                <a:latin typeface="Calibri"/>
                <a:cs typeface="Calibri"/>
              </a:rPr>
              <a:t>t</a:t>
            </a:r>
            <a:r>
              <a:rPr sz="3200" spc="-229" dirty="0">
                <a:solidFill>
                  <a:srgbClr val="898989"/>
                </a:solidFill>
                <a:latin typeface="Calibri"/>
                <a:cs typeface="Calibri"/>
              </a:rPr>
              <a:t>y</a:t>
            </a:r>
            <a:r>
              <a:rPr sz="3200" spc="0" dirty="0">
                <a:solidFill>
                  <a:srgbClr val="898989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90850" y="1295400"/>
            <a:ext cx="4076700" cy="1543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8" rIns="0" bIns="0" rtlCol="0">
            <a:noAutofit/>
          </a:bodyPr>
          <a:lstStyle/>
          <a:p>
            <a:pPr marL="3218815">
              <a:lnSpc>
                <a:spcPct val="100000"/>
              </a:lnSpc>
            </a:pPr>
            <a:r>
              <a:rPr sz="4400" spc="-25" dirty="0">
                <a:latin typeface="Calibri"/>
                <a:cs typeface="Calibri"/>
              </a:rPr>
              <a:t>AIDET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04188" y="1600200"/>
            <a:ext cx="7411211" cy="4895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1032</Words>
  <Application>Microsoft Office PowerPoint</Application>
  <PresentationFormat>Custom</PresentationFormat>
  <Paragraphs>161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Rounded MT Bold</vt:lpstr>
      <vt:lpstr>Calibri</vt:lpstr>
      <vt:lpstr>Wingdings</vt:lpstr>
      <vt:lpstr>Office Theme</vt:lpstr>
      <vt:lpstr>PowerPoint Presentation</vt:lpstr>
      <vt:lpstr>Finding Cornerstone</vt:lpstr>
      <vt:lpstr>Logging Into Cornerstone (Using Single Sign‐On)</vt:lpstr>
      <vt:lpstr>Logging into Cornerstone (If Single Sign‐On Does Not Work)</vt:lpstr>
      <vt:lpstr>Username and Password for Cornerstone (If Single Sign‐On Does Not Work)</vt:lpstr>
      <vt:lpstr>To Contact the Service Desk</vt:lpstr>
      <vt:lpstr>Tips for Training</vt:lpstr>
      <vt:lpstr>PowerPoint Presentation</vt:lpstr>
      <vt:lpstr>AIDET</vt:lpstr>
      <vt:lpstr>Standardized Handoff</vt:lpstr>
      <vt:lpstr>Yes to Safety. No Exceptions.</vt:lpstr>
      <vt:lpstr>Summary of Patient Safety</vt:lpstr>
      <vt:lpstr>PowerPoint Presentation</vt:lpstr>
      <vt:lpstr>PowerPoint Presentation</vt:lpstr>
      <vt:lpstr>PowerPoint Presentation</vt:lpstr>
      <vt:lpstr>CBT Navigation</vt:lpstr>
      <vt:lpstr>PowerPoint Presentation</vt:lpstr>
      <vt:lpstr>PowerPoint Presentation</vt:lpstr>
      <vt:lpstr>To Complete Evaluation</vt:lpstr>
      <vt:lpstr>To Complete Evaluation</vt:lpstr>
      <vt:lpstr>To complete Test follow the screens</vt:lpstr>
      <vt:lpstr>How to Submit the Test</vt:lpstr>
      <vt:lpstr>How to Review Your Answers</vt:lpstr>
      <vt:lpstr>If You Don’t Pass Test on 1st Attempt</vt:lpstr>
      <vt:lpstr>At the End of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Epic-Student-Class-PowerPoint-2018</dc:title>
  <dc:creator>jeslab</dc:creator>
  <cp:lastModifiedBy>Kimberly Langston</cp:lastModifiedBy>
  <cp:revision>3</cp:revision>
  <dcterms:created xsi:type="dcterms:W3CDTF">2018-08-29T18:46:33Z</dcterms:created>
  <dcterms:modified xsi:type="dcterms:W3CDTF">2022-03-18T10:48:12Z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2018-05-01T00:00:00Z</vt:filetime>
  </property>
  <property fmtid="{D5CDD505-2E9C-101B-9397-08002B2CF9AE}" pid="3" name="LastSaved">
    <vt:filetime>2018-08-29T00:00:00Z</vt:filetime>
  </property>
</Properties>
</file>