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sldIdLst>
    <p:sldId id="256" r:id="rId2"/>
    <p:sldId id="257" r:id="rId3"/>
    <p:sldId id="265" r:id="rId4"/>
    <p:sldId id="267" r:id="rId5"/>
    <p:sldId id="264" r:id="rId6"/>
    <p:sldId id="266" r:id="rId7"/>
    <p:sldId id="258" r:id="rId8"/>
    <p:sldId id="259" r:id="rId9"/>
    <p:sldId id="260" r:id="rId10"/>
    <p:sldId id="261" r:id="rId11"/>
    <p:sldId id="262" r:id="rId12"/>
    <p:sldId id="268" r:id="rId13"/>
    <p:sldId id="26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C0C00"/>
    <a:srgbClr val="FF0000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99054-7297-4085-8BE9-4DF53C791A22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4CC9C0-1B92-407D-90F2-BE6AE1C06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10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4CC9C0-1B92-407D-90F2-BE6AE1C06E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35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381000" y="838200"/>
          <a:ext cx="151447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3" name="Photo Editor Photo" r:id="rId4" imgW="1514686" imgH="695238" progId="">
                  <p:embed/>
                </p:oleObj>
              </mc:Choice>
              <mc:Fallback>
                <p:oleObj name="Photo Editor Photo" r:id="rId4" imgW="1514686" imgH="695238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838200"/>
                        <a:ext cx="1514475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267200"/>
            <a:ext cx="4114800" cy="1143000"/>
          </a:xfrm>
        </p:spPr>
        <p:txBody>
          <a:bodyPr/>
          <a:lstStyle>
            <a:lvl1pPr>
              <a:lnSpc>
                <a:spcPct val="8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562600"/>
            <a:ext cx="8686800" cy="519113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254B2-F26B-44F0-9C0F-2113146AF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Tm="2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34B2C-7754-4499-85B2-2EEBDFFB9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Tm="2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600200"/>
            <a:ext cx="2190750" cy="464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600200"/>
            <a:ext cx="6419850" cy="464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DF31A-F722-41BD-B7FF-1C0E75BBB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Tm="20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00200"/>
            <a:ext cx="87630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2590800"/>
            <a:ext cx="43053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2590800"/>
            <a:ext cx="43053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4495800"/>
            <a:ext cx="43053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E135D-326C-4282-869F-BD1471F44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Tm="20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00200"/>
            <a:ext cx="87630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2590800"/>
            <a:ext cx="43053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2590800"/>
            <a:ext cx="43053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800B3-CF95-41E5-8D5A-F55544AF9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Tm="2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8B990-BC25-433E-9B88-E26A7808E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Tm="2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5DD81-EBB1-445F-9AF1-3A787E5C1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Tm="2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2590800"/>
            <a:ext cx="43053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2590800"/>
            <a:ext cx="43053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D7FE9-3241-4460-8485-0F080DB50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Tm="2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973F6-814A-4553-98DA-AE39ACE38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Tm="2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94978-0824-43A0-BDEA-80CAB96A6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Tm="2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C38CE-8FEA-4CB3-A1A2-FE0A625BE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Tm="2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085C9-1765-444F-9BD7-0D6D6434E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Tm="2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D8DC3-7DDE-4ACC-BB24-9E112C8E1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Tm="2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600200"/>
            <a:ext cx="8763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2590800"/>
            <a:ext cx="8763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196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9F8F15BD-ECAA-437C-9A4B-BFB0A3ED7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5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</p:sldLayoutIdLst>
  <p:transition advTm="2000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Student Rotations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562600"/>
            <a:ext cx="8686800" cy="76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000" dirty="0" smtClean="0"/>
              <a:t>Children’s Health</a:t>
            </a:r>
          </a:p>
          <a:p>
            <a:pPr eaLnBrk="1" hangingPunct="1">
              <a:lnSpc>
                <a:spcPct val="80000"/>
              </a:lnSpc>
            </a:pPr>
            <a:r>
              <a:rPr lang="en-US" sz="1000" dirty="0" smtClean="0"/>
              <a:t>Children’s Medical Center </a:t>
            </a:r>
          </a:p>
          <a:p>
            <a:pPr eaLnBrk="1" hangingPunct="1">
              <a:lnSpc>
                <a:spcPct val="80000"/>
              </a:lnSpc>
            </a:pPr>
            <a:r>
              <a:rPr lang="en-US" sz="1000" dirty="0" smtClean="0"/>
              <a:t>Pathology Department</a:t>
            </a:r>
          </a:p>
          <a:p>
            <a:pPr eaLnBrk="1" hangingPunct="1">
              <a:lnSpc>
                <a:spcPct val="80000"/>
              </a:lnSpc>
            </a:pPr>
            <a:r>
              <a:rPr lang="en-US" sz="1000" dirty="0" smtClean="0"/>
              <a:t>Lab Education Department</a:t>
            </a: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2079625" cy="9810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Tardiness or Absences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Notify trainer/sponsor/senior tech/supervisor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before you leave the department,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if you will be late or leaving early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or if you are not coming in at all.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Notify them before your shift begins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Contact the Lab Education department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Contact the trainer or supervisor of the area your are rotating through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You must make up any time missed</a:t>
            </a:r>
          </a:p>
        </p:txBody>
      </p:sp>
    </p:spTree>
  </p:cSld>
  <p:clrMapOvr>
    <a:masterClrMapping/>
  </p:clrMapOvr>
  <p:transition advTm="20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Each department is different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Please be aware that requirements, start time, training, and lay outs of each department may be different from each other.  </a:t>
            </a:r>
          </a:p>
          <a:p>
            <a:pPr eaLnBrk="1" hangingPunct="1"/>
            <a:r>
              <a:rPr lang="en-US" smtClean="0"/>
              <a:t>Please go over any requirements the first day with you assigned trainer/sponsor/senior tech/supervisor</a:t>
            </a:r>
          </a:p>
        </p:txBody>
      </p:sp>
    </p:spTree>
  </p:cSld>
  <p:clrMapOvr>
    <a:masterClrMapping/>
  </p:clrMapOvr>
  <p:transition advTm="20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look forward to meeting you!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looking forward to your time with us and hope to make it educational and enjoyable.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If we can assist you in your success while you are with us, please don’t hesitate to ask.</a:t>
            </a:r>
          </a:p>
        </p:txBody>
      </p:sp>
    </p:spTree>
  </p:cSld>
  <p:clrMapOvr>
    <a:masterClrMapping/>
  </p:clrMapOvr>
  <p:transition advTm="20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Contact Information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2590800"/>
            <a:ext cx="7772400" cy="3657600"/>
          </a:xfrm>
        </p:spPr>
        <p:txBody>
          <a:bodyPr/>
          <a:lstStyle/>
          <a:p>
            <a:pPr eaLnBrk="1" hangingPunct="1"/>
            <a:r>
              <a:rPr lang="en-US" dirty="0" smtClean="0"/>
              <a:t>Lena M. Pate MT AHI (AMT)</a:t>
            </a:r>
          </a:p>
          <a:p>
            <a:pPr lvl="1" eaLnBrk="1" hangingPunct="1"/>
            <a:r>
              <a:rPr lang="en-US" dirty="0" smtClean="0"/>
              <a:t>Lab Education Coordinator</a:t>
            </a:r>
          </a:p>
          <a:p>
            <a:pPr lvl="1" eaLnBrk="1" hangingPunct="1"/>
            <a:r>
              <a:rPr lang="en-US" sz="2200" b="1" u="sng" dirty="0" smtClean="0"/>
              <a:t>lena.pate@childrens.com</a:t>
            </a:r>
          </a:p>
          <a:p>
            <a:pPr lvl="1" eaLnBrk="1" hangingPunct="1"/>
            <a:r>
              <a:rPr lang="en-US" dirty="0" smtClean="0"/>
              <a:t>Phone: 214-456-5076</a:t>
            </a:r>
          </a:p>
          <a:p>
            <a:pPr lvl="1" eaLnBrk="1" hangingPunct="1"/>
            <a:r>
              <a:rPr lang="en-US" dirty="0"/>
              <a:t>Fax Number: 214-456-5174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Welcome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would like to welcome you to Children’s Health.  We hope you will enjoy your time with us and gain valuable knowledge and experience from our trainers and our staff.  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Lab Education staff</a:t>
            </a:r>
          </a:p>
        </p:txBody>
      </p:sp>
      <p:pic>
        <p:nvPicPr>
          <p:cNvPr id="7172" name="Picture 7" descr="Lena Pat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657600" y="2667000"/>
            <a:ext cx="1792288" cy="2362200"/>
          </a:xfrm>
          <a:noFill/>
        </p:spPr>
      </p:pic>
      <p:sp>
        <p:nvSpPr>
          <p:cNvPr id="7174" name="Text Box 11"/>
          <p:cNvSpPr txBox="1">
            <a:spLocks noChangeArrowheads="1"/>
          </p:cNvSpPr>
          <p:nvPr/>
        </p:nvSpPr>
        <p:spPr bwMode="auto">
          <a:xfrm>
            <a:off x="3124200" y="5486400"/>
            <a:ext cx="2971800" cy="6508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/>
              <a:t>Lena M. Pate MT AHI (AMT)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Prior to Start date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We will need all the information filled in on the Student Request form,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at least Three weeks prior to rotation,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if you are going to have a rotation that lasts longer than one week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or are rotating through Point of Care testing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You will also need to have: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Completed the paperwork sent to you by Jessica Hagman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Completed the CART in CHEX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Read the Allied Health Handbook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day meeting area and time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458200" cy="3962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You will be expected arrive at 7:30.  If you are late, please call to make other arrangements for meeting you. </a:t>
            </a:r>
            <a:br>
              <a:rPr lang="en-US" sz="1800" dirty="0" smtClean="0"/>
            </a:br>
            <a:r>
              <a:rPr lang="en-US" sz="18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The first day you will park in the open </a:t>
            </a:r>
            <a:r>
              <a:rPr lang="en-US" sz="1800" dirty="0" smtClean="0">
                <a:solidFill>
                  <a:srgbClr val="00B050"/>
                </a:solidFill>
              </a:rPr>
              <a:t>Visitors parking </a:t>
            </a:r>
            <a:r>
              <a:rPr lang="en-US" sz="1800" dirty="0" smtClean="0">
                <a:solidFill>
                  <a:schemeClr val="tx2"/>
                </a:solidFill>
              </a:rPr>
              <a:t>across from the Purple Parking garage.  Security will give you a pass out of that parking once you acquire your badge. (See page 7 of the handbook).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Walk across the sky-bridge to the Main Hospital.  Stop at the reception desk at the </a:t>
            </a:r>
            <a:r>
              <a:rPr lang="en-US" sz="1800" dirty="0" smtClean="0"/>
              <a:t>front reception desk of the D Tower.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Lena </a:t>
            </a:r>
            <a:r>
              <a:rPr lang="en-US" sz="1800" dirty="0" smtClean="0"/>
              <a:t>Pate from </a:t>
            </a:r>
            <a:r>
              <a:rPr lang="en-US" sz="1800" dirty="0" smtClean="0"/>
              <a:t>the Lab Education department will meet you at the desk.</a:t>
            </a:r>
            <a:br>
              <a:rPr lang="en-US" sz="1800" dirty="0" smtClean="0"/>
            </a:br>
            <a:endParaRPr 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You need to bring 2 forms of ID (one with a picture) to obtain a badge for the duration of your clinical rotation.  Students must receive the badge prior to starting rotation</a:t>
            </a:r>
            <a:r>
              <a:rPr lang="en-US" sz="1800" dirty="0"/>
              <a:t>. (See page 7 of the handbook).</a:t>
            </a:r>
            <a:endParaRPr lang="en-US" sz="1800" dirty="0" smtClean="0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0"/>
          <p:cNvSpPr txBox="1">
            <a:spLocks noChangeArrowheads="1"/>
          </p:cNvSpPr>
          <p:nvPr/>
        </p:nvSpPr>
        <p:spPr bwMode="auto">
          <a:xfrm>
            <a:off x="7848600" y="1828800"/>
            <a:ext cx="6858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Parking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53" y="2590800"/>
            <a:ext cx="8342094" cy="3810000"/>
          </a:xfrm>
        </p:spPr>
      </p:pic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During your time with us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You will be given a badge to wear above the waist, with the picture forward, at all times while you are on campus.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The badge identifies you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The badge allows you access to the parking area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The badge allows you access to the lab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The badge gives you discounts in the cafeteria.</a:t>
            </a:r>
          </a:p>
        </p:txBody>
      </p:sp>
      <p:pic>
        <p:nvPicPr>
          <p:cNvPr id="11268" name="Picture 4" descr="name badg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76800" y="2895600"/>
            <a:ext cx="3810000" cy="3048000"/>
          </a:xfrm>
          <a:noFill/>
        </p:spPr>
      </p:pic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6324600" y="5257800"/>
            <a:ext cx="9906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Jane Doe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to wear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You may wear scrubs of any color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Excessive use of perfume or cologne is not allowed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You may wear street clothes; however: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You may not wear: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Blue Jeans or pants of jean material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T-shirts or sweatshirts bearing any message or name are not allowed.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Open toe shoes, flip flops/sandals, crocs with holes or open in the back, or high heels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Excessive jewelry should not be worn. Facial jewelry is limited to earrings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Tattoos should be covered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Clothing that is too short, too tight or too revealing will not be permitted.</a:t>
            </a:r>
          </a:p>
          <a:p>
            <a:pPr lvl="2" eaLnBrk="1" hangingPunct="1">
              <a:lnSpc>
                <a:spcPct val="90000"/>
              </a:lnSpc>
            </a:pPr>
            <a:endParaRPr lang="en-US" sz="1800" dirty="0" smtClean="0"/>
          </a:p>
          <a:p>
            <a:pPr lvl="2"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ransition advTm="20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While in the Lab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You must wear disposable lab coats, buttoned up the front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You must adhere to safety requirements of each individual department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You must not wear lab coats outside of the laboratory or in clean area’s of the lab.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You may not listen to I Pods or use cell phones.  If you must take or make a call, clear this with your preceptor and step outside of the lab.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You may not use the computers for personal use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You may only read approved school or lab material with permission from preceptor</a:t>
            </a:r>
          </a:p>
        </p:txBody>
      </p:sp>
    </p:spTree>
  </p:cSld>
  <p:clrMapOvr>
    <a:masterClrMapping/>
  </p:clrMapOvr>
  <p:transition advTm="20000"/>
</p:sld>
</file>

<file path=ppt/theme/theme1.xml><?xml version="1.0" encoding="utf-8"?>
<a:theme xmlns:a="http://schemas.openxmlformats.org/drawingml/2006/main" name="Trust design template with Logo">
  <a:themeElements>
    <a:clrScheme name="Trust design template with Logo 12">
      <a:dk1>
        <a:srgbClr val="003366"/>
      </a:dk1>
      <a:lt1>
        <a:srgbClr val="565400"/>
      </a:lt1>
      <a:dk2>
        <a:srgbClr val="993300"/>
      </a:dk2>
      <a:lt2>
        <a:srgbClr val="414C24"/>
      </a:lt2>
      <a:accent1>
        <a:srgbClr val="CCC692"/>
      </a:accent1>
      <a:accent2>
        <a:srgbClr val="949B01"/>
      </a:accent2>
      <a:accent3>
        <a:srgbClr val="CAADAA"/>
      </a:accent3>
      <a:accent4>
        <a:srgbClr val="484600"/>
      </a:accent4>
      <a:accent5>
        <a:srgbClr val="E2DFC7"/>
      </a:accent5>
      <a:accent6>
        <a:srgbClr val="868C01"/>
      </a:accent6>
      <a:hlink>
        <a:srgbClr val="E5F0B8"/>
      </a:hlink>
      <a:folHlink>
        <a:srgbClr val="FFE701"/>
      </a:folHlink>
    </a:clrScheme>
    <a:fontScheme name="Trust design template with Log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rust design template with Logo 1">
        <a:dk1>
          <a:srgbClr val="000000"/>
        </a:dk1>
        <a:lt1>
          <a:srgbClr val="EFE8B5"/>
        </a:lt1>
        <a:dk2>
          <a:srgbClr val="000000"/>
        </a:dk2>
        <a:lt2>
          <a:srgbClr val="777777"/>
        </a:lt2>
        <a:accent1>
          <a:srgbClr val="E6E5CA"/>
        </a:accent1>
        <a:accent2>
          <a:srgbClr val="C6BA44"/>
        </a:accent2>
        <a:accent3>
          <a:srgbClr val="F6F2D7"/>
        </a:accent3>
        <a:accent4>
          <a:srgbClr val="000000"/>
        </a:accent4>
        <a:accent5>
          <a:srgbClr val="F0F0E1"/>
        </a:accent5>
        <a:accent6>
          <a:srgbClr val="B3A83D"/>
        </a:accent6>
        <a:hlink>
          <a:srgbClr val="CC463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with Logo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with Logo 3">
        <a:dk1>
          <a:srgbClr val="666633"/>
        </a:dk1>
        <a:lt1>
          <a:srgbClr val="FFFFFF"/>
        </a:lt1>
        <a:dk2>
          <a:srgbClr val="000000"/>
        </a:dk2>
        <a:lt2>
          <a:srgbClr val="808080"/>
        </a:lt2>
        <a:accent1>
          <a:srgbClr val="DDE5B9"/>
        </a:accent1>
        <a:accent2>
          <a:srgbClr val="333399"/>
        </a:accent2>
        <a:accent3>
          <a:srgbClr val="FFFFFF"/>
        </a:accent3>
        <a:accent4>
          <a:srgbClr val="56562A"/>
        </a:accent4>
        <a:accent5>
          <a:srgbClr val="EBF0D9"/>
        </a:accent5>
        <a:accent6>
          <a:srgbClr val="2D2D8A"/>
        </a:accent6>
        <a:hlink>
          <a:srgbClr val="8F9212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with Logo 4">
        <a:dk1>
          <a:srgbClr val="4A4925"/>
        </a:dk1>
        <a:lt1>
          <a:srgbClr val="53554B"/>
        </a:lt1>
        <a:dk2>
          <a:srgbClr val="D1D1CB"/>
        </a:dk2>
        <a:lt2>
          <a:srgbClr val="655F21"/>
        </a:lt2>
        <a:accent1>
          <a:srgbClr val="909082"/>
        </a:accent1>
        <a:accent2>
          <a:srgbClr val="809EA8"/>
        </a:accent2>
        <a:accent3>
          <a:srgbClr val="B3B4B1"/>
        </a:accent3>
        <a:accent4>
          <a:srgbClr val="3E3D1E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with Logo 5">
        <a:dk1>
          <a:srgbClr val="000000"/>
        </a:dk1>
        <a:lt1>
          <a:srgbClr val="F3F7DD"/>
        </a:lt1>
        <a:dk2>
          <a:srgbClr val="000000"/>
        </a:dk2>
        <a:lt2>
          <a:srgbClr val="969696"/>
        </a:lt2>
        <a:accent1>
          <a:srgbClr val="F1E3A7"/>
        </a:accent1>
        <a:accent2>
          <a:srgbClr val="B0BB47"/>
        </a:accent2>
        <a:accent3>
          <a:srgbClr val="F8FAEB"/>
        </a:accent3>
        <a:accent4>
          <a:srgbClr val="000000"/>
        </a:accent4>
        <a:accent5>
          <a:srgbClr val="F7EFD0"/>
        </a:accent5>
        <a:accent6>
          <a:srgbClr val="9FA93F"/>
        </a:accent6>
        <a:hlink>
          <a:srgbClr val="0094CC"/>
        </a:hlink>
        <a:folHlink>
          <a:srgbClr val="83921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with Logo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DEC970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ECE1BB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with Logo 7">
        <a:dk1>
          <a:srgbClr val="484600"/>
        </a:dk1>
        <a:lt1>
          <a:srgbClr val="C5AE6D"/>
        </a:lt1>
        <a:dk2>
          <a:srgbClr val="DFC08D"/>
        </a:dk2>
        <a:lt2>
          <a:srgbClr val="2D2015"/>
        </a:lt2>
        <a:accent1>
          <a:srgbClr val="A1A075"/>
        </a:accent1>
        <a:accent2>
          <a:srgbClr val="8F5F2F"/>
        </a:accent2>
        <a:accent3>
          <a:srgbClr val="DFD3BA"/>
        </a:accent3>
        <a:accent4>
          <a:srgbClr val="3C3A00"/>
        </a:accent4>
        <a:accent5>
          <a:srgbClr val="CDCDBD"/>
        </a:accent5>
        <a:accent6>
          <a:srgbClr val="81552A"/>
        </a:accent6>
        <a:hlink>
          <a:srgbClr val="F0D300"/>
        </a:hlink>
        <a:folHlink>
          <a:srgbClr val="4242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with Logo 8">
        <a:dk1>
          <a:srgbClr val="C3CD85"/>
        </a:dk1>
        <a:lt1>
          <a:srgbClr val="DCCD5E"/>
        </a:lt1>
        <a:dk2>
          <a:srgbClr val="800000"/>
        </a:dk2>
        <a:lt2>
          <a:srgbClr val="777777"/>
        </a:lt2>
        <a:accent1>
          <a:srgbClr val="E6E5CA"/>
        </a:accent1>
        <a:accent2>
          <a:srgbClr val="C6BA44"/>
        </a:accent2>
        <a:accent3>
          <a:srgbClr val="EBE3B6"/>
        </a:accent3>
        <a:accent4>
          <a:srgbClr val="A6AF71"/>
        </a:accent4>
        <a:accent5>
          <a:srgbClr val="F0F0E1"/>
        </a:accent5>
        <a:accent6>
          <a:srgbClr val="B3A83D"/>
        </a:accent6>
        <a:hlink>
          <a:srgbClr val="CC463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with Logo 9">
        <a:dk1>
          <a:srgbClr val="C0BE7C"/>
        </a:dk1>
        <a:lt1>
          <a:srgbClr val="39381D"/>
        </a:lt1>
        <a:dk2>
          <a:srgbClr val="333300"/>
        </a:dk2>
        <a:lt2>
          <a:srgbClr val="663300"/>
        </a:lt2>
        <a:accent1>
          <a:srgbClr val="ADAC75"/>
        </a:accent1>
        <a:accent2>
          <a:srgbClr val="468A4B"/>
        </a:accent2>
        <a:accent3>
          <a:srgbClr val="ADADAA"/>
        </a:accent3>
        <a:accent4>
          <a:srgbClr val="2F2E17"/>
        </a:accent4>
        <a:accent5>
          <a:srgbClr val="D3D2BD"/>
        </a:accent5>
        <a:accent6>
          <a:srgbClr val="3F7D43"/>
        </a:accent6>
        <a:hlink>
          <a:srgbClr val="E8EFC9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ust design template with Logo 10">
        <a:dk1>
          <a:srgbClr val="003366"/>
        </a:dk1>
        <a:lt1>
          <a:srgbClr val="808000"/>
        </a:lt1>
        <a:dk2>
          <a:srgbClr val="336600"/>
        </a:dk2>
        <a:lt2>
          <a:srgbClr val="6A5814"/>
        </a:lt2>
        <a:accent1>
          <a:srgbClr val="CCC692"/>
        </a:accent1>
        <a:accent2>
          <a:srgbClr val="949B01"/>
        </a:accent2>
        <a:accent3>
          <a:srgbClr val="ADB8AA"/>
        </a:accent3>
        <a:accent4>
          <a:srgbClr val="6C6C00"/>
        </a:accent4>
        <a:accent5>
          <a:srgbClr val="E2DFC7"/>
        </a:accent5>
        <a:accent6>
          <a:srgbClr val="868C01"/>
        </a:accent6>
        <a:hlink>
          <a:srgbClr val="E5F0B8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ust design template with Logo 11">
        <a:dk1>
          <a:srgbClr val="333333"/>
        </a:dk1>
        <a:lt1>
          <a:srgbClr val="DBCCBD"/>
        </a:lt1>
        <a:dk2>
          <a:srgbClr val="800000"/>
        </a:dk2>
        <a:lt2>
          <a:srgbClr val="3E3E5C"/>
        </a:lt2>
        <a:accent1>
          <a:srgbClr val="B7997B"/>
        </a:accent1>
        <a:accent2>
          <a:srgbClr val="6666FF"/>
        </a:accent2>
        <a:accent3>
          <a:srgbClr val="EAE2DB"/>
        </a:accent3>
        <a:accent4>
          <a:srgbClr val="2A2A2A"/>
        </a:accent4>
        <a:accent5>
          <a:srgbClr val="D8CABF"/>
        </a:accent5>
        <a:accent6>
          <a:srgbClr val="5C5CE7"/>
        </a:accent6>
        <a:hlink>
          <a:srgbClr val="B5B575"/>
        </a:hlink>
        <a:folHlink>
          <a:srgbClr val="FFE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ust design template with Logo 12">
        <a:dk1>
          <a:srgbClr val="003366"/>
        </a:dk1>
        <a:lt1>
          <a:srgbClr val="565400"/>
        </a:lt1>
        <a:dk2>
          <a:srgbClr val="993300"/>
        </a:dk2>
        <a:lt2>
          <a:srgbClr val="414C24"/>
        </a:lt2>
        <a:accent1>
          <a:srgbClr val="CCC692"/>
        </a:accent1>
        <a:accent2>
          <a:srgbClr val="949B01"/>
        </a:accent2>
        <a:accent3>
          <a:srgbClr val="CAADAA"/>
        </a:accent3>
        <a:accent4>
          <a:srgbClr val="484600"/>
        </a:accent4>
        <a:accent5>
          <a:srgbClr val="E2DFC7"/>
        </a:accent5>
        <a:accent6>
          <a:srgbClr val="868C01"/>
        </a:accent6>
        <a:hlink>
          <a:srgbClr val="E5F0B8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594</Words>
  <Application>Microsoft Office PowerPoint</Application>
  <PresentationFormat>On-screen Show (4:3)</PresentationFormat>
  <Paragraphs>75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Trust design template with Logo</vt:lpstr>
      <vt:lpstr>Photo Editor Photo</vt:lpstr>
      <vt:lpstr>Student Rotations</vt:lpstr>
      <vt:lpstr>Welcome</vt:lpstr>
      <vt:lpstr>Lab Education staff</vt:lpstr>
      <vt:lpstr>Prior to Start date</vt:lpstr>
      <vt:lpstr>First day meeting area and time</vt:lpstr>
      <vt:lpstr>Student Parking</vt:lpstr>
      <vt:lpstr>During your time with us</vt:lpstr>
      <vt:lpstr>What to wear</vt:lpstr>
      <vt:lpstr>While in the Lab</vt:lpstr>
      <vt:lpstr>Tardiness or Absences</vt:lpstr>
      <vt:lpstr>Each department is different</vt:lpstr>
      <vt:lpstr>We look forward to meeting you!</vt:lpstr>
      <vt:lpstr>Contact Information</vt:lpstr>
    </vt:vector>
  </TitlesOfParts>
  <Company>Children's Medical Center of Dallas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Rotations</dc:title>
  <dc:creator>Lena Pate</dc:creator>
  <cp:lastModifiedBy>Lena Pate</cp:lastModifiedBy>
  <cp:revision>41</cp:revision>
  <dcterms:created xsi:type="dcterms:W3CDTF">2007-05-25T13:36:02Z</dcterms:created>
  <dcterms:modified xsi:type="dcterms:W3CDTF">2016-10-20T14:38:49Z</dcterms:modified>
</cp:coreProperties>
</file>