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804" r:id="rId5"/>
    <p:sldId id="313" r:id="rId6"/>
    <p:sldId id="312" r:id="rId7"/>
    <p:sldId id="311" r:id="rId8"/>
    <p:sldId id="310" r:id="rId9"/>
    <p:sldId id="309" r:id="rId10"/>
    <p:sldId id="308" r:id="rId11"/>
    <p:sldId id="816" r:id="rId12"/>
    <p:sldId id="815" r:id="rId13"/>
    <p:sldId id="818" r:id="rId14"/>
    <p:sldId id="819" r:id="rId15"/>
    <p:sldId id="820" r:id="rId16"/>
    <p:sldId id="8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B7D99-45EB-41BF-8214-8AB45948C703}" v="3" dt="2022-06-22T15:42:12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Harbec" userId="093dbe9e-923b-46ae-b3e2-35a56860c6ea" providerId="ADAL" clId="{3AEB7D99-45EB-41BF-8214-8AB45948C703}"/>
    <pc:docChg chg="custSel addSld delSld modSld">
      <pc:chgData name="Mark Harbec" userId="093dbe9e-923b-46ae-b3e2-35a56860c6ea" providerId="ADAL" clId="{3AEB7D99-45EB-41BF-8214-8AB45948C703}" dt="2022-06-24T18:27:51.139" v="53" actId="2696"/>
      <pc:docMkLst>
        <pc:docMk/>
      </pc:docMkLst>
      <pc:sldChg chg="modSp mod">
        <pc:chgData name="Mark Harbec" userId="093dbe9e-923b-46ae-b3e2-35a56860c6ea" providerId="ADAL" clId="{3AEB7D99-45EB-41BF-8214-8AB45948C703}" dt="2022-06-22T15:05:46.198" v="51" actId="732"/>
        <pc:sldMkLst>
          <pc:docMk/>
          <pc:sldMk cId="486775556" sldId="308"/>
        </pc:sldMkLst>
        <pc:spChg chg="mod">
          <ac:chgData name="Mark Harbec" userId="093dbe9e-923b-46ae-b3e2-35a56860c6ea" providerId="ADAL" clId="{3AEB7D99-45EB-41BF-8214-8AB45948C703}" dt="2022-06-22T15:03:41.154" v="23" actId="14100"/>
          <ac:spMkLst>
            <pc:docMk/>
            <pc:sldMk cId="486775556" sldId="308"/>
            <ac:spMk id="8" creationId="{3772FD03-91E7-4746-B07C-11DBB319317B}"/>
          </ac:spMkLst>
        </pc:spChg>
        <pc:picChg chg="mod modCrop">
          <ac:chgData name="Mark Harbec" userId="093dbe9e-923b-46ae-b3e2-35a56860c6ea" providerId="ADAL" clId="{3AEB7D99-45EB-41BF-8214-8AB45948C703}" dt="2022-06-22T15:05:46.198" v="51" actId="732"/>
          <ac:picMkLst>
            <pc:docMk/>
            <pc:sldMk cId="486775556" sldId="308"/>
            <ac:picMk id="9" creationId="{4079F782-252E-4DDA-8E21-BD157F8A37C0}"/>
          </ac:picMkLst>
        </pc:picChg>
      </pc:sldChg>
      <pc:sldChg chg="modSp mod">
        <pc:chgData name="Mark Harbec" userId="093dbe9e-923b-46ae-b3e2-35a56860c6ea" providerId="ADAL" clId="{3AEB7D99-45EB-41BF-8214-8AB45948C703}" dt="2022-06-22T15:03:32.968" v="22" actId="14100"/>
        <pc:sldMkLst>
          <pc:docMk/>
          <pc:sldMk cId="277488408" sldId="309"/>
        </pc:sldMkLst>
        <pc:spChg chg="mod">
          <ac:chgData name="Mark Harbec" userId="093dbe9e-923b-46ae-b3e2-35a56860c6ea" providerId="ADAL" clId="{3AEB7D99-45EB-41BF-8214-8AB45948C703}" dt="2022-06-22T15:03:32.968" v="22" actId="14100"/>
          <ac:spMkLst>
            <pc:docMk/>
            <pc:sldMk cId="277488408" sldId="309"/>
            <ac:spMk id="8" creationId="{3772FD03-91E7-4746-B07C-11DBB319317B}"/>
          </ac:spMkLst>
        </pc:spChg>
      </pc:sldChg>
      <pc:sldChg chg="modSp mod">
        <pc:chgData name="Mark Harbec" userId="093dbe9e-923b-46ae-b3e2-35a56860c6ea" providerId="ADAL" clId="{3AEB7D99-45EB-41BF-8214-8AB45948C703}" dt="2022-06-22T15:03:23.146" v="21" actId="14100"/>
        <pc:sldMkLst>
          <pc:docMk/>
          <pc:sldMk cId="3178971075" sldId="310"/>
        </pc:sldMkLst>
        <pc:spChg chg="mod">
          <ac:chgData name="Mark Harbec" userId="093dbe9e-923b-46ae-b3e2-35a56860c6ea" providerId="ADAL" clId="{3AEB7D99-45EB-41BF-8214-8AB45948C703}" dt="2022-06-22T15:03:23.146" v="21" actId="14100"/>
          <ac:spMkLst>
            <pc:docMk/>
            <pc:sldMk cId="3178971075" sldId="310"/>
            <ac:spMk id="8" creationId="{3772FD03-91E7-4746-B07C-11DBB319317B}"/>
          </ac:spMkLst>
        </pc:spChg>
      </pc:sldChg>
      <pc:sldChg chg="modSp mod">
        <pc:chgData name="Mark Harbec" userId="093dbe9e-923b-46ae-b3e2-35a56860c6ea" providerId="ADAL" clId="{3AEB7D99-45EB-41BF-8214-8AB45948C703}" dt="2022-06-22T15:03:12.520" v="20" actId="14100"/>
        <pc:sldMkLst>
          <pc:docMk/>
          <pc:sldMk cId="2541425895" sldId="311"/>
        </pc:sldMkLst>
        <pc:spChg chg="mod">
          <ac:chgData name="Mark Harbec" userId="093dbe9e-923b-46ae-b3e2-35a56860c6ea" providerId="ADAL" clId="{3AEB7D99-45EB-41BF-8214-8AB45948C703}" dt="2022-06-22T15:03:12.520" v="20" actId="14100"/>
          <ac:spMkLst>
            <pc:docMk/>
            <pc:sldMk cId="2541425895" sldId="311"/>
            <ac:spMk id="8" creationId="{3772FD03-91E7-4746-B07C-11DBB319317B}"/>
          </ac:spMkLst>
        </pc:spChg>
      </pc:sldChg>
      <pc:sldChg chg="modSp mod">
        <pc:chgData name="Mark Harbec" userId="093dbe9e-923b-46ae-b3e2-35a56860c6ea" providerId="ADAL" clId="{3AEB7D99-45EB-41BF-8214-8AB45948C703}" dt="2022-06-22T15:03:00.101" v="19" actId="14100"/>
        <pc:sldMkLst>
          <pc:docMk/>
          <pc:sldMk cId="510129918" sldId="312"/>
        </pc:sldMkLst>
        <pc:spChg chg="mod">
          <ac:chgData name="Mark Harbec" userId="093dbe9e-923b-46ae-b3e2-35a56860c6ea" providerId="ADAL" clId="{3AEB7D99-45EB-41BF-8214-8AB45948C703}" dt="2022-06-22T15:03:00.101" v="19" actId="14100"/>
          <ac:spMkLst>
            <pc:docMk/>
            <pc:sldMk cId="510129918" sldId="312"/>
            <ac:spMk id="8" creationId="{3772FD03-91E7-4746-B07C-11DBB319317B}"/>
          </ac:spMkLst>
        </pc:spChg>
      </pc:sldChg>
      <pc:sldChg chg="addSp delSp modSp add mod">
        <pc:chgData name="Mark Harbec" userId="093dbe9e-923b-46ae-b3e2-35a56860c6ea" providerId="ADAL" clId="{3AEB7D99-45EB-41BF-8214-8AB45948C703}" dt="2022-06-22T15:02:18.134" v="16" actId="20577"/>
        <pc:sldMkLst>
          <pc:docMk/>
          <pc:sldMk cId="4192080177" sldId="804"/>
        </pc:sldMkLst>
        <pc:spChg chg="del mod">
          <ac:chgData name="Mark Harbec" userId="093dbe9e-923b-46ae-b3e2-35a56860c6ea" providerId="ADAL" clId="{3AEB7D99-45EB-41BF-8214-8AB45948C703}" dt="2022-06-22T15:01:33.650" v="2" actId="478"/>
          <ac:spMkLst>
            <pc:docMk/>
            <pc:sldMk cId="4192080177" sldId="804"/>
            <ac:spMk id="5" creationId="{F0D57B32-5329-49A6-9FEA-F80462BC50EB}"/>
          </ac:spMkLst>
        </pc:spChg>
        <pc:spChg chg="add mod">
          <ac:chgData name="Mark Harbec" userId="093dbe9e-923b-46ae-b3e2-35a56860c6ea" providerId="ADAL" clId="{3AEB7D99-45EB-41BF-8214-8AB45948C703}" dt="2022-06-22T15:01:36.914" v="4"/>
          <ac:spMkLst>
            <pc:docMk/>
            <pc:sldMk cId="4192080177" sldId="804"/>
            <ac:spMk id="7" creationId="{FAEA503B-45EE-E31F-D780-4EF647587CCA}"/>
          </ac:spMkLst>
        </pc:spChg>
        <pc:spChg chg="mod">
          <ac:chgData name="Mark Harbec" userId="093dbe9e-923b-46ae-b3e2-35a56860c6ea" providerId="ADAL" clId="{3AEB7D99-45EB-41BF-8214-8AB45948C703}" dt="2022-06-22T15:02:18.134" v="16" actId="20577"/>
          <ac:spMkLst>
            <pc:docMk/>
            <pc:sldMk cId="4192080177" sldId="804"/>
            <ac:spMk id="9" creationId="{A93A47DB-BD4C-42B2-AFBA-386B67D0DE88}"/>
          </ac:spMkLst>
        </pc:spChg>
        <pc:picChg chg="del">
          <ac:chgData name="Mark Harbec" userId="093dbe9e-923b-46ae-b3e2-35a56860c6ea" providerId="ADAL" clId="{3AEB7D99-45EB-41BF-8214-8AB45948C703}" dt="2022-06-22T15:01:35.310" v="3" actId="478"/>
          <ac:picMkLst>
            <pc:docMk/>
            <pc:sldMk cId="4192080177" sldId="804"/>
            <ac:picMk id="6" creationId="{08D70927-0E77-43F7-8D1D-37ED700C685C}"/>
          </ac:picMkLst>
        </pc:picChg>
        <pc:picChg chg="add mod">
          <ac:chgData name="Mark Harbec" userId="093dbe9e-923b-46ae-b3e2-35a56860c6ea" providerId="ADAL" clId="{3AEB7D99-45EB-41BF-8214-8AB45948C703}" dt="2022-06-22T15:01:36.914" v="4"/>
          <ac:picMkLst>
            <pc:docMk/>
            <pc:sldMk cId="4192080177" sldId="804"/>
            <ac:picMk id="8" creationId="{2AD039D4-ECE3-354D-2CFE-A269AF58AA49}"/>
          </ac:picMkLst>
        </pc:picChg>
      </pc:sldChg>
      <pc:sldChg chg="add del">
        <pc:chgData name="Mark Harbec" userId="093dbe9e-923b-46ae-b3e2-35a56860c6ea" providerId="ADAL" clId="{3AEB7D99-45EB-41BF-8214-8AB45948C703}" dt="2022-06-24T18:27:51.139" v="53" actId="2696"/>
        <pc:sldMkLst>
          <pc:docMk/>
          <pc:sldMk cId="966774186" sldId="805"/>
        </pc:sldMkLst>
      </pc:sldChg>
      <pc:sldChg chg="modSp mod">
        <pc:chgData name="Mark Harbec" userId="093dbe9e-923b-46ae-b3e2-35a56860c6ea" providerId="ADAL" clId="{3AEB7D99-45EB-41BF-8214-8AB45948C703}" dt="2022-06-22T15:04:01.325" v="25" actId="14100"/>
        <pc:sldMkLst>
          <pc:docMk/>
          <pc:sldMk cId="3184913283" sldId="815"/>
        </pc:sldMkLst>
        <pc:spChg chg="mod">
          <ac:chgData name="Mark Harbec" userId="093dbe9e-923b-46ae-b3e2-35a56860c6ea" providerId="ADAL" clId="{3AEB7D99-45EB-41BF-8214-8AB45948C703}" dt="2022-06-22T15:04:01.325" v="25" actId="14100"/>
          <ac:spMkLst>
            <pc:docMk/>
            <pc:sldMk cId="3184913283" sldId="815"/>
            <ac:spMk id="8" creationId="{3772FD03-91E7-4746-B07C-11DBB319317B}"/>
          </ac:spMkLst>
        </pc:spChg>
      </pc:sldChg>
      <pc:sldChg chg="modSp mod">
        <pc:chgData name="Mark Harbec" userId="093dbe9e-923b-46ae-b3e2-35a56860c6ea" providerId="ADAL" clId="{3AEB7D99-45EB-41BF-8214-8AB45948C703}" dt="2022-06-22T15:03:51.369" v="24" actId="14100"/>
        <pc:sldMkLst>
          <pc:docMk/>
          <pc:sldMk cId="786859383" sldId="816"/>
        </pc:sldMkLst>
        <pc:spChg chg="mod">
          <ac:chgData name="Mark Harbec" userId="093dbe9e-923b-46ae-b3e2-35a56860c6ea" providerId="ADAL" clId="{3AEB7D99-45EB-41BF-8214-8AB45948C703}" dt="2022-06-22T15:03:51.369" v="24" actId="14100"/>
          <ac:spMkLst>
            <pc:docMk/>
            <pc:sldMk cId="786859383" sldId="816"/>
            <ac:spMk id="8" creationId="{3772FD03-91E7-4746-B07C-11DBB319317B}"/>
          </ac:spMkLst>
        </pc:spChg>
      </pc:sldChg>
      <pc:sldChg chg="modSp mod">
        <pc:chgData name="Mark Harbec" userId="093dbe9e-923b-46ae-b3e2-35a56860c6ea" providerId="ADAL" clId="{3AEB7D99-45EB-41BF-8214-8AB45948C703}" dt="2022-06-22T15:05:34.242" v="50" actId="732"/>
        <pc:sldMkLst>
          <pc:docMk/>
          <pc:sldMk cId="1077958755" sldId="817"/>
        </pc:sldMkLst>
        <pc:spChg chg="mod">
          <ac:chgData name="Mark Harbec" userId="093dbe9e-923b-46ae-b3e2-35a56860c6ea" providerId="ADAL" clId="{3AEB7D99-45EB-41BF-8214-8AB45948C703}" dt="2022-06-22T15:05:17.041" v="49" actId="20577"/>
          <ac:spMkLst>
            <pc:docMk/>
            <pc:sldMk cId="1077958755" sldId="817"/>
            <ac:spMk id="8" creationId="{3772FD03-91E7-4746-B07C-11DBB319317B}"/>
          </ac:spMkLst>
        </pc:spChg>
        <pc:picChg chg="mod modCrop">
          <ac:chgData name="Mark Harbec" userId="093dbe9e-923b-46ae-b3e2-35a56860c6ea" providerId="ADAL" clId="{3AEB7D99-45EB-41BF-8214-8AB45948C703}" dt="2022-06-22T15:05:34.242" v="50" actId="732"/>
          <ac:picMkLst>
            <pc:docMk/>
            <pc:sldMk cId="1077958755" sldId="817"/>
            <ac:picMk id="9" creationId="{4079F782-252E-4DDA-8E21-BD157F8A37C0}"/>
          </ac:picMkLst>
        </pc:picChg>
      </pc:sldChg>
      <pc:sldChg chg="modSp mod">
        <pc:chgData name="Mark Harbec" userId="093dbe9e-923b-46ae-b3e2-35a56860c6ea" providerId="ADAL" clId="{3AEB7D99-45EB-41BF-8214-8AB45948C703}" dt="2022-06-22T15:04:16.502" v="32" actId="20577"/>
        <pc:sldMkLst>
          <pc:docMk/>
          <pc:sldMk cId="1248078078" sldId="818"/>
        </pc:sldMkLst>
        <pc:spChg chg="mod">
          <ac:chgData name="Mark Harbec" userId="093dbe9e-923b-46ae-b3e2-35a56860c6ea" providerId="ADAL" clId="{3AEB7D99-45EB-41BF-8214-8AB45948C703}" dt="2022-06-22T15:04:16.502" v="32" actId="20577"/>
          <ac:spMkLst>
            <pc:docMk/>
            <pc:sldMk cId="1248078078" sldId="818"/>
            <ac:spMk id="8" creationId="{3772FD03-91E7-4746-B07C-11DBB319317B}"/>
          </ac:spMkLst>
        </pc:spChg>
      </pc:sldChg>
      <pc:sldChg chg="modSp mod">
        <pc:chgData name="Mark Harbec" userId="093dbe9e-923b-46ae-b3e2-35a56860c6ea" providerId="ADAL" clId="{3AEB7D99-45EB-41BF-8214-8AB45948C703}" dt="2022-06-22T15:04:28.289" v="33" actId="14100"/>
        <pc:sldMkLst>
          <pc:docMk/>
          <pc:sldMk cId="194244381" sldId="819"/>
        </pc:sldMkLst>
        <pc:spChg chg="mod">
          <ac:chgData name="Mark Harbec" userId="093dbe9e-923b-46ae-b3e2-35a56860c6ea" providerId="ADAL" clId="{3AEB7D99-45EB-41BF-8214-8AB45948C703}" dt="2022-06-22T15:04:28.289" v="33" actId="14100"/>
          <ac:spMkLst>
            <pc:docMk/>
            <pc:sldMk cId="194244381" sldId="819"/>
            <ac:spMk id="8" creationId="{3772FD03-91E7-4746-B07C-11DBB319317B}"/>
          </ac:spMkLst>
        </pc:spChg>
      </pc:sldChg>
      <pc:sldChg chg="modSp mod">
        <pc:chgData name="Mark Harbec" userId="093dbe9e-923b-46ae-b3e2-35a56860c6ea" providerId="ADAL" clId="{3AEB7D99-45EB-41BF-8214-8AB45948C703}" dt="2022-06-22T15:04:34.393" v="34" actId="14100"/>
        <pc:sldMkLst>
          <pc:docMk/>
          <pc:sldMk cId="1710303945" sldId="820"/>
        </pc:sldMkLst>
        <pc:spChg chg="mod">
          <ac:chgData name="Mark Harbec" userId="093dbe9e-923b-46ae-b3e2-35a56860c6ea" providerId="ADAL" clId="{3AEB7D99-45EB-41BF-8214-8AB45948C703}" dt="2022-06-22T15:04:34.393" v="34" actId="14100"/>
          <ac:spMkLst>
            <pc:docMk/>
            <pc:sldMk cId="1710303945" sldId="820"/>
            <ac:spMk id="8" creationId="{3772FD03-91E7-4746-B07C-11DBB319317B}"/>
          </ac:spMkLst>
        </pc:spChg>
      </pc:sldChg>
      <pc:sldChg chg="del">
        <pc:chgData name="Mark Harbec" userId="093dbe9e-923b-46ae-b3e2-35a56860c6ea" providerId="ADAL" clId="{3AEB7D99-45EB-41BF-8214-8AB45948C703}" dt="2022-06-22T15:01:47.027" v="5" actId="2696"/>
        <pc:sldMkLst>
          <pc:docMk/>
          <pc:sldMk cId="185496643" sldId="8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C2757-CEA6-4113-AF82-7DA95AEA1388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0654A-D4BF-4EE4-80EB-176156E7B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7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9DD42-9CF0-204D-9D2A-8BCCA9E3B8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256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9DD42-9CF0-204D-9D2A-8BCCA9E3B8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296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9DD42-9CF0-204D-9D2A-8BCCA9E3B8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723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9DD42-9CF0-204D-9D2A-8BCCA9E3B8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99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9DD42-9CF0-204D-9D2A-8BCCA9E3B8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520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9DD42-9CF0-204D-9D2A-8BCCA9E3B8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47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9DD42-9CF0-204D-9D2A-8BCCA9E3B8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164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9DD42-9CF0-204D-9D2A-8BCCA9E3B8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486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9DD42-9CF0-204D-9D2A-8BCCA9E3B8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06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9DD42-9CF0-204D-9D2A-8BCCA9E3B8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165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9DD42-9CF0-204D-9D2A-8BCCA9E3B8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01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9DD42-9CF0-204D-9D2A-8BCCA9E3B8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90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367" y="3073894"/>
            <a:ext cx="10985500" cy="1313813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273" y="6676441"/>
            <a:ext cx="1037559" cy="1828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894A3D7-14C2-6C47-A804-4E9D0C64F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7772" y="6676440"/>
            <a:ext cx="2896456" cy="1825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Privileged and Confidential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287867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97590" y="330356"/>
            <a:ext cx="6593277" cy="13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6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oi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879"/>
            <a:ext cx="10972800" cy="462901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32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03960"/>
            <a:ext cx="12192000" cy="0"/>
          </a:xfrm>
          <a:prstGeom prst="line">
            <a:avLst/>
          </a:prstGeom>
          <a:ln w="12700" cmpd="sng">
            <a:solidFill>
              <a:srgbClr val="FC00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273" y="6676441"/>
            <a:ext cx="1037559" cy="1828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894A3D7-14C2-6C47-A804-4E9D0C64F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7772" y="6676440"/>
            <a:ext cx="2896456" cy="1825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Privileged and Confidential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b="24133"/>
          <a:stretch/>
        </p:blipFill>
        <p:spPr>
          <a:xfrm>
            <a:off x="8467435" y="6017611"/>
            <a:ext cx="3274168" cy="49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3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47A8E7-6F1D-4048-B15B-467B4DE121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4133"/>
          <a:stretch/>
        </p:blipFill>
        <p:spPr>
          <a:xfrm>
            <a:off x="8467435" y="6017611"/>
            <a:ext cx="3274168" cy="497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320"/>
              </a:spcBef>
              <a:buNone/>
              <a:defRPr sz="2200"/>
            </a:lvl1pPr>
            <a:lvl2pPr marL="742950" indent="-285750">
              <a:buFont typeface="Arial"/>
              <a:buChar char="•"/>
              <a:defRPr sz="20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03960"/>
            <a:ext cx="12192000" cy="0"/>
          </a:xfrm>
          <a:prstGeom prst="line">
            <a:avLst/>
          </a:prstGeom>
          <a:ln w="12700" cmpd="sng">
            <a:solidFill>
              <a:srgbClr val="FC00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273" y="6676441"/>
            <a:ext cx="1037559" cy="1828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894A3D7-14C2-6C47-A804-4E9D0C64F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7772" y="6676440"/>
            <a:ext cx="2896456" cy="1825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Privileged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6796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B11A9FD-F4B5-8B4F-909F-3CB0AC525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4133"/>
          <a:stretch/>
        </p:blipFill>
        <p:spPr>
          <a:xfrm>
            <a:off x="8467435" y="6017611"/>
            <a:ext cx="3274168" cy="497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879"/>
            <a:ext cx="10972800" cy="4681568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742950" indent="-285750">
              <a:buFont typeface="Arial"/>
              <a:buChar char="•"/>
              <a:defRPr sz="2000"/>
            </a:lvl2pPr>
            <a:lvl3pPr>
              <a:defRPr sz="18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29360"/>
            <a:ext cx="12192000" cy="0"/>
          </a:xfrm>
          <a:prstGeom prst="line">
            <a:avLst/>
          </a:prstGeom>
          <a:ln w="12700" cmpd="sng">
            <a:solidFill>
              <a:srgbClr val="FC00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273" y="6676441"/>
            <a:ext cx="1037559" cy="1828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894A3D7-14C2-6C47-A804-4E9D0C64F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7772" y="6676440"/>
            <a:ext cx="2896456" cy="1825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Privileged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1039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645" y="3345439"/>
            <a:ext cx="9774223" cy="1362075"/>
          </a:xfrm>
        </p:spPr>
        <p:txBody>
          <a:bodyPr anchor="t">
            <a:normAutofit/>
          </a:bodyPr>
          <a:lstStyle>
            <a:lvl1pPr algn="l">
              <a:defRPr sz="2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273" y="6676441"/>
            <a:ext cx="1037559" cy="1828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894A3D7-14C2-6C47-A804-4E9D0C64F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7772" y="6676440"/>
            <a:ext cx="2896456" cy="1825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Privileged and Confidential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27ECD2-9444-1F4F-AC44-6C654C9AC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97590" y="330356"/>
            <a:ext cx="6593277" cy="13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0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1335354-2AB7-E64D-B9DC-5B2F8207C9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4133"/>
          <a:stretch/>
        </p:blipFill>
        <p:spPr>
          <a:xfrm>
            <a:off x="8467435" y="6017611"/>
            <a:ext cx="3274168" cy="497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25879"/>
            <a:ext cx="5384800" cy="4709160"/>
          </a:xfrm>
        </p:spPr>
        <p:txBody>
          <a:bodyPr>
            <a:normAutofit/>
          </a:bodyPr>
          <a:lstStyle>
            <a:lvl1pPr>
              <a:defRPr sz="2200"/>
            </a:lvl1pPr>
            <a:lvl2pPr marL="742950" indent="-285750">
              <a:buFont typeface="Arial"/>
              <a:buChar char="•"/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25879"/>
            <a:ext cx="5384800" cy="47091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03960"/>
            <a:ext cx="12192000" cy="0"/>
          </a:xfrm>
          <a:prstGeom prst="line">
            <a:avLst/>
          </a:prstGeom>
          <a:ln w="12700" cmpd="sng">
            <a:solidFill>
              <a:srgbClr val="FC00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273" y="6676441"/>
            <a:ext cx="1037559" cy="1828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894A3D7-14C2-6C47-A804-4E9D0C64F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7772" y="6676440"/>
            <a:ext cx="2896456" cy="1825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Privileged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59376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CFE9807-5E90-C745-A37B-E8586FCCA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4133"/>
          <a:stretch/>
        </p:blipFill>
        <p:spPr>
          <a:xfrm>
            <a:off x="8467435" y="6017611"/>
            <a:ext cx="3274168" cy="497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1325881"/>
            <a:ext cx="10972800" cy="4577963"/>
          </a:xfr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Visual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03960"/>
            <a:ext cx="12192000" cy="0"/>
          </a:xfrm>
          <a:prstGeom prst="line">
            <a:avLst/>
          </a:prstGeom>
          <a:ln w="12700" cmpd="sng">
            <a:solidFill>
              <a:srgbClr val="FC00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273" y="6676441"/>
            <a:ext cx="1037559" cy="1828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894A3D7-14C2-6C47-A804-4E9D0C64F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7772" y="6676440"/>
            <a:ext cx="2896456" cy="1825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Privileged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3428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al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274320"/>
            <a:ext cx="10972800" cy="5715000"/>
          </a:xfr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Insert Picture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273" y="6676441"/>
            <a:ext cx="1037559" cy="1828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894A3D7-14C2-6C47-A804-4E9D0C64F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7772" y="6676440"/>
            <a:ext cx="2896456" cy="1825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Privileged and Confidential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174A96-A5D5-1447-9AA4-98712AB761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7038"/>
          <a:stretch/>
        </p:blipFill>
        <p:spPr>
          <a:xfrm>
            <a:off x="8467435" y="6017611"/>
            <a:ext cx="3274168" cy="47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5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25879"/>
            <a:ext cx="10972800" cy="47091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76441"/>
            <a:ext cx="12192000" cy="182875"/>
          </a:xfrm>
          <a:prstGeom prst="rect">
            <a:avLst/>
          </a:prstGeom>
          <a:solidFill>
            <a:srgbClr val="898989"/>
          </a:solidFill>
          <a:ln>
            <a:solidFill>
              <a:srgbClr val="8989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609599" y="6676440"/>
            <a:ext cx="1448228" cy="1926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>
              <a:defRPr sz="1200" b="0" i="0">
                <a:latin typeface="Arial"/>
                <a:cs typeface="Arial"/>
              </a:defRPr>
            </a:lvl1pPr>
          </a:lstStyle>
          <a:p>
            <a:pPr lvl="0"/>
            <a:r>
              <a:rPr lang="en-US" sz="1000">
                <a:solidFill>
                  <a:schemeClr val="bg1"/>
                </a:solidFill>
              </a:rPr>
              <a:t>Dallas, Texas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78686" y="6676441"/>
            <a:ext cx="1037559" cy="1828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894A3D7-14C2-6C47-A804-4E9D0C64F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7772" y="6676440"/>
            <a:ext cx="2896456" cy="1825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Privileged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6133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rens.com/specialties-services/virtual-care/school-based-programs/school-telebehavioral-healt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Privileged and Confidential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9715CC5-E0EB-4DFC-84B2-9726FB9F7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7" y="416810"/>
            <a:ext cx="3197706" cy="1280949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A93A47DB-BD4C-42B2-AFBA-386B67D0D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367" y="3073894"/>
            <a:ext cx="10985500" cy="1313813"/>
          </a:xfrm>
        </p:spPr>
        <p:txBody>
          <a:bodyPr/>
          <a:lstStyle/>
          <a:p>
            <a:r>
              <a:rPr lang="en-US" dirty="0"/>
              <a:t>Online Portal for completing consents:</a:t>
            </a:r>
            <a:br>
              <a:rPr lang="en-US" dirty="0"/>
            </a:br>
            <a:r>
              <a:rPr lang="en-US" dirty="0"/>
              <a:t> - School Referrals Package </a:t>
            </a:r>
            <a:br>
              <a:rPr lang="en-US" dirty="0"/>
            </a:br>
            <a:r>
              <a:rPr lang="en-US" dirty="0"/>
              <a:t> - Treatment Package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AEA503B-45EE-E31F-D780-4EF647587CCA}"/>
              </a:ext>
            </a:extLst>
          </p:cNvPr>
          <p:cNvSpPr txBox="1"/>
          <p:nvPr/>
        </p:nvSpPr>
        <p:spPr>
          <a:xfrm>
            <a:off x="2749477" y="6360842"/>
            <a:ext cx="7002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+mn-cs"/>
              </a:rPr>
              <a:t>Funded and administrated by the Texas Child Mental Health Care Consortium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D039D4-ECE3-354D-2CFE-A269AF58A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307" y="5952375"/>
            <a:ext cx="2426418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80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0B45B-FB29-46BD-911D-85711637E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4A3D7-14C2-6C47-A804-4E9D0C64FE8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D276-C582-44CE-8C1B-EA1473609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Privileged and Confidential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772FD03-91E7-4746-B07C-11DBB319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68" y="395643"/>
            <a:ext cx="6671187" cy="732282"/>
          </a:xfrm>
        </p:spPr>
        <p:txBody>
          <a:bodyPr/>
          <a:lstStyle/>
          <a:p>
            <a:r>
              <a:rPr lang="en-US" dirty="0"/>
              <a:t>Protected Health Information (PHI)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B37E3-C0C7-4965-9424-954E440F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794" y="289503"/>
            <a:ext cx="1828038" cy="7322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96FCF0-98B8-4852-BF49-7320FACD79BD}"/>
              </a:ext>
            </a:extLst>
          </p:cNvPr>
          <p:cNvSpPr txBox="1"/>
          <p:nvPr/>
        </p:nvSpPr>
        <p:spPr>
          <a:xfrm>
            <a:off x="7544228" y="1589809"/>
            <a:ext cx="405160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with the previous forms, only areas with the red asterisk 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*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)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need to be completed and box checked if the caregiver wishes anonymity for their student.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63376E-A94E-46D4-ADF5-7D6E627D796A}"/>
              </a:ext>
            </a:extLst>
          </p:cNvPr>
          <p:cNvSpPr txBox="1"/>
          <p:nvPr/>
        </p:nvSpPr>
        <p:spPr>
          <a:xfrm>
            <a:off x="8493185" y="3145920"/>
            <a:ext cx="3102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is not the whole document – This is the top of page 2 and the area that needs to be completed.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0DB7F-CD90-4353-B293-1D7467C07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4" y="1389548"/>
            <a:ext cx="7259063" cy="2229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CC18A0-18CD-4A2C-B5D7-E399C3F48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93" y="3032351"/>
            <a:ext cx="7268589" cy="318179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48C3C6-34A2-47AA-9688-9308A35AFF3E}"/>
              </a:ext>
            </a:extLst>
          </p:cNvPr>
          <p:cNvCxnSpPr>
            <a:cxnSpLocks/>
          </p:cNvCxnSpPr>
          <p:nvPr/>
        </p:nvCxnSpPr>
        <p:spPr>
          <a:xfrm flipH="1">
            <a:off x="1204111" y="2065847"/>
            <a:ext cx="6340117" cy="10800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07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0B45B-FB29-46BD-911D-85711637E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4A3D7-14C2-6C47-A804-4E9D0C64FE8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D276-C582-44CE-8C1B-EA1473609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Privileged and Confidential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772FD03-91E7-4746-B07C-11DBB319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68" y="395643"/>
            <a:ext cx="6671187" cy="732282"/>
          </a:xfrm>
        </p:spPr>
        <p:txBody>
          <a:bodyPr/>
          <a:lstStyle/>
          <a:p>
            <a:r>
              <a:rPr lang="en-US" dirty="0"/>
              <a:t>Financial Responsibility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B37E3-C0C7-4965-9424-954E440F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794" y="289503"/>
            <a:ext cx="1828038" cy="7322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63376E-A94E-46D4-ADF5-7D6E627D796A}"/>
              </a:ext>
            </a:extLst>
          </p:cNvPr>
          <p:cNvSpPr txBox="1"/>
          <p:nvPr/>
        </p:nvSpPr>
        <p:spPr>
          <a:xfrm>
            <a:off x="8493185" y="3145920"/>
            <a:ext cx="3102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is not the whole document – This is the top of page 3 and the areas that needs to be completed.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21FB96-6073-44A4-9D3E-CE12B89C9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1" y="1404786"/>
            <a:ext cx="7240010" cy="21243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4CADB6-9F22-4A7D-844D-8BF2A2334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94" y="2928706"/>
            <a:ext cx="7259063" cy="1267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3F5618-339E-4D61-99F2-B1CFE089D0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344" y="3628307"/>
            <a:ext cx="7087589" cy="238158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48C3C6-34A2-47AA-9688-9308A35AFF3E}"/>
              </a:ext>
            </a:extLst>
          </p:cNvPr>
          <p:cNvCxnSpPr>
            <a:cxnSpLocks/>
          </p:cNvCxnSpPr>
          <p:nvPr/>
        </p:nvCxnSpPr>
        <p:spPr>
          <a:xfrm flipH="1">
            <a:off x="1169079" y="2264062"/>
            <a:ext cx="6340117" cy="10800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096FCF0-98B8-4852-BF49-7320FACD79BD}"/>
              </a:ext>
            </a:extLst>
          </p:cNvPr>
          <p:cNvSpPr txBox="1"/>
          <p:nvPr/>
        </p:nvSpPr>
        <p:spPr>
          <a:xfrm>
            <a:off x="7544228" y="1589809"/>
            <a:ext cx="405160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with the previous forms, only areas with the red asterisk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need to be completed and radio button selected if the caregiver knows if their insurance is in-network at Children’s.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F84400-BAE8-4EE0-A12A-11FBE71EE73E}"/>
              </a:ext>
            </a:extLst>
          </p:cNvPr>
          <p:cNvSpPr txBox="1"/>
          <p:nvPr/>
        </p:nvSpPr>
        <p:spPr>
          <a:xfrm>
            <a:off x="7882933" y="4529527"/>
            <a:ext cx="3712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a reminder – TCHATT is of no cost to families or schools.  We collect this information for statistical purposes ONLY.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44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0B45B-FB29-46BD-911D-85711637E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4A3D7-14C2-6C47-A804-4E9D0C64FE8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D276-C582-44CE-8C1B-EA1473609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Privileged and Confidential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772FD03-91E7-4746-B07C-11DBB319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68" y="395643"/>
            <a:ext cx="6671187" cy="732282"/>
          </a:xfrm>
        </p:spPr>
        <p:txBody>
          <a:bodyPr/>
          <a:lstStyle/>
          <a:p>
            <a:r>
              <a:rPr lang="en-US" dirty="0"/>
              <a:t>Therapy Consent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B37E3-C0C7-4965-9424-954E440F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794" y="289503"/>
            <a:ext cx="1828038" cy="7322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63376E-A94E-46D4-ADF5-7D6E627D796A}"/>
              </a:ext>
            </a:extLst>
          </p:cNvPr>
          <p:cNvSpPr txBox="1"/>
          <p:nvPr/>
        </p:nvSpPr>
        <p:spPr>
          <a:xfrm>
            <a:off x="8493185" y="3145920"/>
            <a:ext cx="3102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is not the whole document – This is the top of page 4 and the areas that needs to be completed.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6FCF0-98B8-4852-BF49-7320FACD79BD}"/>
              </a:ext>
            </a:extLst>
          </p:cNvPr>
          <p:cNvSpPr txBox="1"/>
          <p:nvPr/>
        </p:nvSpPr>
        <p:spPr>
          <a:xfrm>
            <a:off x="7544228" y="1589809"/>
            <a:ext cx="405160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with the previous forms, only areas with the red asterisk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need to be completed.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EA55F0-2851-4A24-9693-F67657D9B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7" y="1365835"/>
            <a:ext cx="7249537" cy="2876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FEE343-839A-4642-84B5-1D4159C03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21" y="3561579"/>
            <a:ext cx="7259063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03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0B45B-FB29-46BD-911D-85711637E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4A3D7-14C2-6C47-A804-4E9D0C64FE8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D276-C582-44CE-8C1B-EA1473609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Privileged and Confidential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772FD03-91E7-4746-B07C-11DBB319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68" y="395643"/>
            <a:ext cx="6671187" cy="732282"/>
          </a:xfrm>
        </p:spPr>
        <p:txBody>
          <a:bodyPr/>
          <a:lstStyle/>
          <a:p>
            <a:r>
              <a:rPr lang="en-US" dirty="0"/>
              <a:t>Signing the Forms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B37E3-C0C7-4965-9424-954E440F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794" y="289503"/>
            <a:ext cx="1828038" cy="7322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39B161-EEA0-461B-8589-EF9B5FF30D1C}"/>
              </a:ext>
            </a:extLst>
          </p:cNvPr>
          <p:cNvSpPr txBox="1"/>
          <p:nvPr/>
        </p:nvSpPr>
        <p:spPr>
          <a:xfrm>
            <a:off x="7544228" y="1589809"/>
            <a:ext cx="4051604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before, once complete, Click to Sign will be visible at the bottom of the page.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clicked, the caregiver will be asked for their email.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Caregiver will again have to verify their email address in an email from Adobe.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Treatment forms have been received, caregiver has been notified of receipt, treatment will begin with scheduling of the assessment.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79F782-252E-4DDA-8E21-BD157F8A37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25"/>
          <a:stretch/>
        </p:blipFill>
        <p:spPr>
          <a:xfrm>
            <a:off x="937092" y="1402079"/>
            <a:ext cx="1619476" cy="14204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751557-3896-45F7-A93A-4F680CB08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52" y="3143210"/>
            <a:ext cx="6716062" cy="571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E0A4C6-65AC-4CCE-8A8E-F578B29F4B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68" y="4089575"/>
            <a:ext cx="5782482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5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0B45B-FB29-46BD-911D-85711637E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4A3D7-14C2-6C47-A804-4E9D0C64FE8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D276-C582-44CE-8C1B-EA1473609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Privileged and Confidential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772FD03-91E7-4746-B07C-11DBB319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18" y="400635"/>
            <a:ext cx="6671187" cy="944562"/>
          </a:xfrm>
        </p:spPr>
        <p:txBody>
          <a:bodyPr/>
          <a:lstStyle/>
          <a:p>
            <a:r>
              <a:rPr lang="en-US" dirty="0">
                <a:hlinkClick r:id="rId3"/>
              </a:rPr>
              <a:t>childrens.com/telebehavioral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B37E3-C0C7-4965-9424-954E440FC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794" y="289503"/>
            <a:ext cx="1828038" cy="7322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B64FC0-59FA-4787-85D3-D59C5F4B9F42}"/>
              </a:ext>
            </a:extLst>
          </p:cNvPr>
          <p:cNvSpPr txBox="1"/>
          <p:nvPr/>
        </p:nvSpPr>
        <p:spPr>
          <a:xfrm>
            <a:off x="7544228" y="1589809"/>
            <a:ext cx="40516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Direct caregivers to this site, or share the QR Code, to get them started.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They can select one of two languages in the Enroll Now box.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Phone number is listed if they have any questions not answered in the FAQ.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7B9021-B313-453C-A29E-E59FA4586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6435" y="4267200"/>
            <a:ext cx="1341658" cy="13604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332E0D-965D-491B-B0A6-31172585D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793" y="1345197"/>
            <a:ext cx="6861753" cy="52681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0DB8015-8B71-4459-85E0-CE991BA6A094}"/>
              </a:ext>
            </a:extLst>
          </p:cNvPr>
          <p:cNvSpPr/>
          <p:nvPr/>
        </p:nvSpPr>
        <p:spPr>
          <a:xfrm>
            <a:off x="4783015" y="4826977"/>
            <a:ext cx="1881554" cy="10348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16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0B45B-FB29-46BD-911D-85711637E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4A3D7-14C2-6C47-A804-4E9D0C64FE8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D276-C582-44CE-8C1B-EA1473609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Privileged and Confidential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772FD03-91E7-4746-B07C-11DBB319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68" y="395643"/>
            <a:ext cx="6671187" cy="732282"/>
          </a:xfrm>
        </p:spPr>
        <p:txBody>
          <a:bodyPr/>
          <a:lstStyle/>
          <a:p>
            <a:r>
              <a:rPr lang="en-US" dirty="0"/>
              <a:t>School Referral Package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B37E3-C0C7-4965-9424-954E440F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794" y="289503"/>
            <a:ext cx="1828038" cy="7322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E07727-6EE3-4BB1-8DAF-4A2DC6E64F4A}"/>
              </a:ext>
            </a:extLst>
          </p:cNvPr>
          <p:cNvSpPr txBox="1"/>
          <p:nvPr/>
        </p:nvSpPr>
        <p:spPr>
          <a:xfrm>
            <a:off x="8333508" y="1589809"/>
            <a:ext cx="3647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caregivers select School Referrals Package they will be linked to online Consent, Demographics, and ROI forms.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B4755E-30B1-4C02-BAF2-4EE59C7ED4FF}"/>
              </a:ext>
            </a:extLst>
          </p:cNvPr>
          <p:cNvGrpSpPr/>
          <p:nvPr/>
        </p:nvGrpSpPr>
        <p:grpSpPr>
          <a:xfrm>
            <a:off x="117270" y="1249783"/>
            <a:ext cx="7900750" cy="5424854"/>
            <a:chOff x="117270" y="1249783"/>
            <a:chExt cx="7900750" cy="54248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9117A8C-9C19-48F3-9425-FA67377A8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270" y="1249783"/>
              <a:ext cx="7900750" cy="5424854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6410481-08D4-42A6-83B2-6085A07C02FE}"/>
                </a:ext>
              </a:extLst>
            </p:cNvPr>
            <p:cNvSpPr/>
            <p:nvPr/>
          </p:nvSpPr>
          <p:spPr>
            <a:xfrm>
              <a:off x="219808" y="5969977"/>
              <a:ext cx="1679330" cy="64183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012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0B45B-FB29-46BD-911D-85711637E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4A3D7-14C2-6C47-A804-4E9D0C64FE8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D276-C582-44CE-8C1B-EA1473609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Privileged and Confidential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772FD03-91E7-4746-B07C-11DBB319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68" y="395643"/>
            <a:ext cx="6671187" cy="732282"/>
          </a:xfrm>
        </p:spPr>
        <p:txBody>
          <a:bodyPr/>
          <a:lstStyle/>
          <a:p>
            <a:r>
              <a:rPr lang="en-US" dirty="0"/>
              <a:t>Consent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B37E3-C0C7-4965-9424-954E440F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794" y="289503"/>
            <a:ext cx="1828038" cy="7322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8096D1-4D3C-4AE6-82AA-E6EE3AF00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68" y="1392119"/>
            <a:ext cx="4735700" cy="48320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39B161-EEA0-461B-8589-EF9B5FF30D1C}"/>
              </a:ext>
            </a:extLst>
          </p:cNvPr>
          <p:cNvSpPr txBox="1"/>
          <p:nvPr/>
        </p:nvSpPr>
        <p:spPr>
          <a:xfrm>
            <a:off x="7544228" y="1589809"/>
            <a:ext cx="433735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Only areas with the red asterisk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 need to be completed.</a:t>
            </a:r>
          </a:p>
        </p:txBody>
      </p:sp>
    </p:spTree>
    <p:extLst>
      <p:ext uri="{BB962C8B-B14F-4D97-AF65-F5344CB8AC3E}">
        <p14:creationId xmlns:p14="http://schemas.microsoft.com/office/powerpoint/2010/main" val="254142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0B45B-FB29-46BD-911D-85711637E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4A3D7-14C2-6C47-A804-4E9D0C64FE8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D276-C582-44CE-8C1B-EA1473609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Privileged and Confidential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772FD03-91E7-4746-B07C-11DBB319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68" y="353975"/>
            <a:ext cx="6671187" cy="773950"/>
          </a:xfrm>
        </p:spPr>
        <p:txBody>
          <a:bodyPr/>
          <a:lstStyle/>
          <a:p>
            <a:r>
              <a:rPr lang="en-US" dirty="0"/>
              <a:t>Demographics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B37E3-C0C7-4965-9424-954E440F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794" y="289503"/>
            <a:ext cx="1828038" cy="732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AB0FB2-FEBE-4B94-8257-D827CDF59C6C}"/>
              </a:ext>
            </a:extLst>
          </p:cNvPr>
          <p:cNvSpPr txBox="1"/>
          <p:nvPr/>
        </p:nvSpPr>
        <p:spPr>
          <a:xfrm>
            <a:off x="7544228" y="1589809"/>
            <a:ext cx="4051604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with the previous form, only areas with the red asterisk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need to be completed.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Social Security or insurance information is necessary for this program.</a:t>
            </a:r>
          </a:p>
        </p:txBody>
      </p:sp>
      <p:pic>
        <p:nvPicPr>
          <p:cNvPr id="10" name="Content Placeholder 12" descr="Timeline&#10;&#10;Description automatically generated">
            <a:extLst>
              <a:ext uri="{FF2B5EF4-FFF2-40B4-BE49-F238E27FC236}">
                <a16:creationId xmlns:a16="http://schemas.microsoft.com/office/drawing/2014/main" id="{ADC32EDB-F383-411F-A59D-08984A5D5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4837" y="1285187"/>
            <a:ext cx="4889075" cy="5218838"/>
          </a:xfrm>
        </p:spPr>
      </p:pic>
    </p:spTree>
    <p:extLst>
      <p:ext uri="{BB962C8B-B14F-4D97-AF65-F5344CB8AC3E}">
        <p14:creationId xmlns:p14="http://schemas.microsoft.com/office/powerpoint/2010/main" val="3178971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0B45B-FB29-46BD-911D-85711637E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4A3D7-14C2-6C47-A804-4E9D0C64FE8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D276-C582-44CE-8C1B-EA1473609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Privileged and Confidential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772FD03-91E7-4746-B07C-11DBB319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68" y="395643"/>
            <a:ext cx="6671187" cy="732282"/>
          </a:xfrm>
        </p:spPr>
        <p:txBody>
          <a:bodyPr/>
          <a:lstStyle/>
          <a:p>
            <a:r>
              <a:rPr lang="en-US" dirty="0"/>
              <a:t>ROI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B37E3-C0C7-4965-9424-954E440F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794" y="289503"/>
            <a:ext cx="1828038" cy="7322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96FCF0-98B8-4852-BF49-7320FACD79BD}"/>
              </a:ext>
            </a:extLst>
          </p:cNvPr>
          <p:cNvSpPr txBox="1"/>
          <p:nvPr/>
        </p:nvSpPr>
        <p:spPr>
          <a:xfrm>
            <a:off x="7544228" y="1589809"/>
            <a:ext cx="4051604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with the previous forms, only areas with the red asterisk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need to be completed.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Disclosure Details – Name is the campus at which the student attends so the TCHATT BHCM can share information with the counselor and/or school clinician.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7116EC-857E-488D-AA06-80A6E38CF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68" y="1364882"/>
            <a:ext cx="4040064" cy="526819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7E1723-672B-4880-869B-56FF1A45E5B6}"/>
              </a:ext>
            </a:extLst>
          </p:cNvPr>
          <p:cNvCxnSpPr>
            <a:cxnSpLocks/>
          </p:cNvCxnSpPr>
          <p:nvPr/>
        </p:nvCxnSpPr>
        <p:spPr>
          <a:xfrm flipH="1">
            <a:off x="1475715" y="3318343"/>
            <a:ext cx="6033500" cy="5837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8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0B45B-FB29-46BD-911D-85711637E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4A3D7-14C2-6C47-A804-4E9D0C64FE8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D276-C582-44CE-8C1B-EA1473609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Privileged and Confidential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772FD03-91E7-4746-B07C-11DBB319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68" y="395643"/>
            <a:ext cx="6671187" cy="732282"/>
          </a:xfrm>
        </p:spPr>
        <p:txBody>
          <a:bodyPr/>
          <a:lstStyle/>
          <a:p>
            <a:r>
              <a:rPr lang="en-US" dirty="0"/>
              <a:t>Signing the Forms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B37E3-C0C7-4965-9424-954E440F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794" y="289503"/>
            <a:ext cx="1828038" cy="7322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39B161-EEA0-461B-8589-EF9B5FF30D1C}"/>
              </a:ext>
            </a:extLst>
          </p:cNvPr>
          <p:cNvSpPr txBox="1"/>
          <p:nvPr/>
        </p:nvSpPr>
        <p:spPr>
          <a:xfrm>
            <a:off x="7544228" y="1589809"/>
            <a:ext cx="4051604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Once complete, Click to Sign will be visible at the bottom of the page.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When clicked, the caregiver will be asked for their email.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Caregiver will have to verify their email address in an email from Adobe.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Consent forms have been received, caregiver has been notified of receipt, treatment will begin with scheduling of the assessment.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79F782-252E-4DDA-8E21-BD157F8A37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90"/>
          <a:stretch/>
        </p:blipFill>
        <p:spPr>
          <a:xfrm>
            <a:off x="937092" y="1375953"/>
            <a:ext cx="1619476" cy="1446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751557-3896-45F7-A93A-4F680CB08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52" y="3143210"/>
            <a:ext cx="6716062" cy="571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E0A4C6-65AC-4CCE-8A8E-F578B29F4B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68" y="4089575"/>
            <a:ext cx="5782482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7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0B45B-FB29-46BD-911D-85711637E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4A3D7-14C2-6C47-A804-4E9D0C64FE8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D276-C582-44CE-8C1B-EA1473609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Privileged and Confidential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772FD03-91E7-4746-B07C-11DBB319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68" y="395641"/>
            <a:ext cx="6671187" cy="732283"/>
          </a:xfrm>
        </p:spPr>
        <p:txBody>
          <a:bodyPr/>
          <a:lstStyle/>
          <a:p>
            <a:r>
              <a:rPr lang="en-US" dirty="0"/>
              <a:t>Treatment Package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B37E3-C0C7-4965-9424-954E440F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794" y="289503"/>
            <a:ext cx="1828038" cy="7322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E07727-6EE3-4BB1-8DAF-4A2DC6E64F4A}"/>
              </a:ext>
            </a:extLst>
          </p:cNvPr>
          <p:cNvSpPr txBox="1"/>
          <p:nvPr/>
        </p:nvSpPr>
        <p:spPr>
          <a:xfrm>
            <a:off x="8219210" y="1589809"/>
            <a:ext cx="37615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Next, caregivers select Treatment Package where they will be linked to online General Consent for Treatment and Acknowledgements (3 pages) and Therapy Consent.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DD3B6A-1D64-4B39-969F-4EBE1CE2BE70}"/>
              </a:ext>
            </a:extLst>
          </p:cNvPr>
          <p:cNvGrpSpPr/>
          <p:nvPr/>
        </p:nvGrpSpPr>
        <p:grpSpPr>
          <a:xfrm>
            <a:off x="123092" y="1281220"/>
            <a:ext cx="8096118" cy="3715268"/>
            <a:chOff x="123092" y="1281220"/>
            <a:chExt cx="8096118" cy="37152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D6EDEDC-5555-4742-BDEA-794A993DA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8514" y="1281220"/>
              <a:ext cx="8030696" cy="3715268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5F52C24-93E7-4EB2-BCF0-56305D4B974D}"/>
                </a:ext>
              </a:extLst>
            </p:cNvPr>
            <p:cNvSpPr/>
            <p:nvPr/>
          </p:nvSpPr>
          <p:spPr>
            <a:xfrm>
              <a:off x="123092" y="3982915"/>
              <a:ext cx="2004646" cy="85285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85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0B45B-FB29-46BD-911D-85711637E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94A3D7-14C2-6C47-A804-4E9D0C64FE8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ED276-C582-44CE-8C1B-EA1473609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Privileged and Confidential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772FD03-91E7-4746-B07C-11DBB319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68" y="395643"/>
            <a:ext cx="6671187" cy="732282"/>
          </a:xfrm>
        </p:spPr>
        <p:txBody>
          <a:bodyPr/>
          <a:lstStyle/>
          <a:p>
            <a:r>
              <a:rPr lang="en-US" dirty="0"/>
              <a:t>General Consent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B37E3-C0C7-4965-9424-954E440F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794" y="289503"/>
            <a:ext cx="1828038" cy="7322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96FCF0-98B8-4852-BF49-7320FACD79BD}"/>
              </a:ext>
            </a:extLst>
          </p:cNvPr>
          <p:cNvSpPr txBox="1"/>
          <p:nvPr/>
        </p:nvSpPr>
        <p:spPr>
          <a:xfrm>
            <a:off x="7544228" y="1589809"/>
            <a:ext cx="405160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with the previous forms, only areas with the red asterisk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 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*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)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need to be completed and select correct radio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D3EAFA-906C-4679-9838-97F076B60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4" y="1333388"/>
            <a:ext cx="7316221" cy="22958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0CDAE2-3FCB-4A98-8129-9843BA3E7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111" y="3237167"/>
            <a:ext cx="7306695" cy="27721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63376E-A94E-46D4-ADF5-7D6E627D796A}"/>
              </a:ext>
            </a:extLst>
          </p:cNvPr>
          <p:cNvSpPr txBox="1"/>
          <p:nvPr/>
        </p:nvSpPr>
        <p:spPr>
          <a:xfrm>
            <a:off x="8493185" y="3145920"/>
            <a:ext cx="3102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is not the whole document – This is the top of page 1 and the area that needs to be completed.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4AB8BB-9D53-41C2-9060-67011EB25261}"/>
              </a:ext>
            </a:extLst>
          </p:cNvPr>
          <p:cNvCxnSpPr>
            <a:cxnSpLocks/>
          </p:cNvCxnSpPr>
          <p:nvPr/>
        </p:nvCxnSpPr>
        <p:spPr>
          <a:xfrm flipH="1">
            <a:off x="2616451" y="2118511"/>
            <a:ext cx="4927777" cy="17111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913283"/>
      </p:ext>
    </p:extLst>
  </p:cSld>
  <p:clrMapOvr>
    <a:masterClrMapping/>
  </p:clrMapOvr>
</p:sld>
</file>

<file path=ppt/theme/theme1.xml><?xml version="1.0" encoding="utf-8"?>
<a:theme xmlns:a="http://schemas.openxmlformats.org/drawingml/2006/main" name="ch_cmc_template_cobrand_utsw_mc">
  <a:themeElements>
    <a:clrScheme name="Avista Colors Orang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A5F"/>
      </a:accent1>
      <a:accent2>
        <a:srgbClr val="0076BE"/>
      </a:accent2>
      <a:accent3>
        <a:srgbClr val="96D1F2"/>
      </a:accent3>
      <a:accent4>
        <a:srgbClr val="F58021"/>
      </a:accent4>
      <a:accent5>
        <a:srgbClr val="FDB515"/>
      </a:accent5>
      <a:accent6>
        <a:srgbClr val="FFDF00"/>
      </a:accent6>
      <a:hlink>
        <a:srgbClr val="2CB34A"/>
      </a:hlink>
      <a:folHlink>
        <a:srgbClr val="82C34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ildren's Health + UTSW PPT" id="{AEB6DFC0-FC01-40BC-AC63-A35AC1292EB2}" vid="{82E31DC9-178A-49C0-BB3E-67D89232E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A9D59BF20A4A43987FF140798FFA33" ma:contentTypeVersion="15" ma:contentTypeDescription="Create a new document." ma:contentTypeScope="" ma:versionID="3918a705a684df958f1dd83c76d91183">
  <xsd:schema xmlns:xsd="http://www.w3.org/2001/XMLSchema" xmlns:xs="http://www.w3.org/2001/XMLSchema" xmlns:p="http://schemas.microsoft.com/office/2006/metadata/properties" xmlns:ns2="09c5c1be-7e27-4c81-92b6-fa96185d1749" xmlns:ns3="1afebf08-3276-4a0e-be18-9b2974f1bb91" targetNamespace="http://schemas.microsoft.com/office/2006/metadata/properties" ma:root="true" ma:fieldsID="b6ba8e82402762b72cad59c281db8b9a" ns2:_="" ns3:_="">
    <xsd:import namespace="09c5c1be-7e27-4c81-92b6-fa96185d1749"/>
    <xsd:import namespace="1afebf08-3276-4a0e-be18-9b2974f1bb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5c1be-7e27-4c81-92b6-fa96185d1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02d5f0-0602-40c9-a8e2-42b39ed58b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ebf08-3276-4a0e-be18-9b2974f1bb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c5c1be-7e27-4c81-92b6-fa96185d1749">
      <Terms xmlns="http://schemas.microsoft.com/office/infopath/2007/PartnerControls"/>
    </lcf76f155ced4ddcb4097134ff3c332f>
    <SharedWithUsers xmlns="1afebf08-3276-4a0e-be18-9b2974f1bb91">
      <UserInfo>
        <DisplayName>Rida Islam</DisplayName>
        <AccountId>756</AccountId>
        <AccountType/>
      </UserInfo>
      <UserInfo>
        <DisplayName>Mayrani Velazquez</DisplayName>
        <AccountId>14</AccountId>
        <AccountType/>
      </UserInfo>
      <UserInfo>
        <DisplayName>Elizabeth Erker</DisplayName>
        <AccountId>384</AccountId>
        <AccountType/>
      </UserInfo>
      <UserInfo>
        <DisplayName>Mark Harbec</DisplayName>
        <AccountId>474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3CE9A96-1AE0-4446-B2B2-95976F48A6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c5c1be-7e27-4c81-92b6-fa96185d1749"/>
    <ds:schemaRef ds:uri="1afebf08-3276-4a0e-be18-9b2974f1bb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899923-39DB-457C-BDC8-98181F39F7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28CCEF-CFFD-4FF4-A2A7-74F62FA99072}">
  <ds:schemaRefs>
    <ds:schemaRef ds:uri="http://schemas.microsoft.com/office/2006/metadata/properties"/>
    <ds:schemaRef ds:uri="http://schemas.microsoft.com/office/infopath/2007/PartnerControls"/>
    <ds:schemaRef ds:uri="09c5c1be-7e27-4c81-92b6-fa96185d174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655</Words>
  <Application>Microsoft Office PowerPoint</Application>
  <PresentationFormat>Widescreen</PresentationFormat>
  <Paragraphs>88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ch_cmc_template_cobrand_utsw_mc</vt:lpstr>
      <vt:lpstr>Online Portal for completing consents:  - School Referrals Package   - Treatment Package</vt:lpstr>
      <vt:lpstr>childrens.com/telebehavioral</vt:lpstr>
      <vt:lpstr>School Referral Package</vt:lpstr>
      <vt:lpstr>Consent Form</vt:lpstr>
      <vt:lpstr>Demographics Form</vt:lpstr>
      <vt:lpstr>ROI Form</vt:lpstr>
      <vt:lpstr>Signing the Forms</vt:lpstr>
      <vt:lpstr>Treatment Package</vt:lpstr>
      <vt:lpstr>General Consent</vt:lpstr>
      <vt:lpstr>Protected Health Information (PHI)</vt:lpstr>
      <vt:lpstr>Financial Responsibility</vt:lpstr>
      <vt:lpstr>Therapy Consent</vt:lpstr>
      <vt:lpstr>Signing the Forms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Child Health Access Through Telemedicine (TCHATT) Online Consenting Process &amp; Pointers </dc:title>
  <dc:creator>Mark Harbec</dc:creator>
  <cp:lastModifiedBy>Mark Harbec</cp:lastModifiedBy>
  <cp:revision>1</cp:revision>
  <dcterms:created xsi:type="dcterms:W3CDTF">2022-06-22T14:47:55Z</dcterms:created>
  <dcterms:modified xsi:type="dcterms:W3CDTF">2022-06-24T18:27:59Z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0x0101003FA9D59BF20A4A43987FF140798FFA33</vt:lpwstr>
  </property>
  <property fmtid="{D5CDD505-2E9C-101B-9397-08002B2CF9AE}" pid="3" name="Document_x0020_Type">
    <vt:lpwstr/>
  </property>
  <property fmtid="{D5CDD505-2E9C-101B-9397-08002B2CF9AE}" pid="4" name="PII">
    <vt:lpwstr/>
  </property>
  <property fmtid="{D5CDD505-2E9C-101B-9397-08002B2CF9AE}" pid="5" name="MediaServiceImageTags">
    <vt:lpwstr/>
  </property>
  <property fmtid="{D5CDD505-2E9C-101B-9397-08002B2CF9AE}" pid="6" name="p4c2de8f6dca436b800dda8920dc3891">
    <vt:lpwstr/>
  </property>
  <property fmtid="{D5CDD505-2E9C-101B-9397-08002B2CF9AE}" pid="7" name="j4450a2e53e5495ba2b00738b05749ea">
    <vt:lpwstr/>
  </property>
  <property fmtid="{D5CDD505-2E9C-101B-9397-08002B2CF9AE}" pid="8" name="PHI">
    <vt:lpwstr/>
  </property>
  <property fmtid="{D5CDD505-2E9C-101B-9397-08002B2CF9AE}" pid="9" name="h12b1aae979a4e3ea4d977685c65ab94">
    <vt:lpwstr/>
  </property>
  <property fmtid="{D5CDD505-2E9C-101B-9397-08002B2CF9AE}" pid="10" name="TaxCatchAll">
    <vt:lpwstr/>
  </property>
  <property fmtid="{D5CDD505-2E9C-101B-9397-08002B2CF9AE}" pid="11" name="ee2c36aa4d0b4efcba3b21a54ac96d80">
    <vt:lpwstr/>
  </property>
  <property fmtid="{D5CDD505-2E9C-101B-9397-08002B2CF9AE}" pid="12" name="PHI_PII">
    <vt:lpwstr/>
  </property>
  <property fmtid="{D5CDD505-2E9C-101B-9397-08002B2CF9AE}" pid="13" name="g3a0cf035af44a12a01b0adcaf2c5701">
    <vt:lpwstr/>
  </property>
  <property fmtid="{D5CDD505-2E9C-101B-9397-08002B2CF9AE}" pid="14" name="Locations">
    <vt:lpwstr/>
  </property>
  <property fmtid="{D5CDD505-2E9C-101B-9397-08002B2CF9AE}" pid="15" name="Document Type">
    <vt:lpwstr/>
  </property>
</Properties>
</file>